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2" r:id="rId2"/>
    <p:sldMasterId id="2147483653" r:id="rId3"/>
  </p:sldMasterIdLst>
  <p:notesMasterIdLst>
    <p:notesMasterId r:id="rId14"/>
  </p:notesMasterIdLst>
  <p:sldIdLst>
    <p:sldId id="304" r:id="rId4"/>
    <p:sldId id="306" r:id="rId5"/>
    <p:sldId id="307" r:id="rId6"/>
    <p:sldId id="310" r:id="rId7"/>
    <p:sldId id="308" r:id="rId8"/>
    <p:sldId id="312" r:id="rId9"/>
    <p:sldId id="315" r:id="rId10"/>
    <p:sldId id="314" r:id="rId11"/>
    <p:sldId id="313" r:id="rId12"/>
    <p:sldId id="299" r:id="rId13"/>
  </p:sldIdLst>
  <p:sldSz cx="13004800" cy="9753600"/>
  <p:notesSz cx="7077075" cy="8412163"/>
  <p:defaultTextStyle>
    <a:defPPr>
      <a:defRPr lang="en-US"/>
    </a:defPPr>
    <a:lvl1pPr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1pPr>
    <a:lvl2pPr marL="4572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2pPr>
    <a:lvl3pPr marL="9144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3pPr>
    <a:lvl4pPr marL="13716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4pPr>
    <a:lvl5pPr marL="18288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5pPr>
    <a:lvl6pPr marL="2286000" algn="l" defTabSz="914400" rtl="0" eaLnBrk="1" latinLnBrk="0" hangingPunct="1">
      <a:defRPr sz="4200" kern="1200">
        <a:solidFill>
          <a:srgbClr val="515151"/>
        </a:solidFill>
        <a:latin typeface="Cochin" charset="0"/>
        <a:ea typeface="+mn-ea"/>
        <a:cs typeface="ヒラギノ明朝 ProN W3" charset="0"/>
        <a:sym typeface="Cochin" charset="0"/>
      </a:defRPr>
    </a:lvl6pPr>
    <a:lvl7pPr marL="2743200" algn="l" defTabSz="914400" rtl="0" eaLnBrk="1" latinLnBrk="0" hangingPunct="1">
      <a:defRPr sz="4200" kern="1200">
        <a:solidFill>
          <a:srgbClr val="515151"/>
        </a:solidFill>
        <a:latin typeface="Cochin" charset="0"/>
        <a:ea typeface="+mn-ea"/>
        <a:cs typeface="ヒラギノ明朝 ProN W3" charset="0"/>
        <a:sym typeface="Cochin" charset="0"/>
      </a:defRPr>
    </a:lvl7pPr>
    <a:lvl8pPr marL="3200400" algn="l" defTabSz="914400" rtl="0" eaLnBrk="1" latinLnBrk="0" hangingPunct="1">
      <a:defRPr sz="4200" kern="1200">
        <a:solidFill>
          <a:srgbClr val="515151"/>
        </a:solidFill>
        <a:latin typeface="Cochin" charset="0"/>
        <a:ea typeface="+mn-ea"/>
        <a:cs typeface="ヒラギノ明朝 ProN W3" charset="0"/>
        <a:sym typeface="Cochin" charset="0"/>
      </a:defRPr>
    </a:lvl8pPr>
    <a:lvl9pPr marL="3657600" algn="l" defTabSz="914400" rtl="0" eaLnBrk="1" latinLnBrk="0" hangingPunct="1">
      <a:defRPr sz="4200" kern="1200">
        <a:solidFill>
          <a:srgbClr val="515151"/>
        </a:solidFill>
        <a:latin typeface="Cochin" charset="0"/>
        <a:ea typeface="+mn-ea"/>
        <a:cs typeface="ヒラギノ明朝 ProN W3" charset="0"/>
        <a:sym typeface="Cochin"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E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87" autoAdjust="0"/>
  </p:normalViewPr>
  <p:slideViewPr>
    <p:cSldViewPr snapToGrid="0">
      <p:cViewPr>
        <p:scale>
          <a:sx n="30" d="100"/>
          <a:sy n="30" d="100"/>
        </p:scale>
        <p:origin x="2597" y="4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per" userId="c5274ab7fa42462a" providerId="LiveId" clId="{E9BC32DE-D3F0-4086-9C49-792CB33B3E9D}"/>
    <pc:docChg chg="undo custSel addSld delSld modSld sldOrd">
      <pc:chgData name="Daniel Roper" userId="c5274ab7fa42462a" providerId="LiveId" clId="{E9BC32DE-D3F0-4086-9C49-792CB33B3E9D}" dt="2023-04-27T14:45:58.997" v="5279" actId="47"/>
      <pc:docMkLst>
        <pc:docMk/>
      </pc:docMkLst>
      <pc:sldChg chg="ord">
        <pc:chgData name="Daniel Roper" userId="c5274ab7fa42462a" providerId="LiveId" clId="{E9BC32DE-D3F0-4086-9C49-792CB33B3E9D}" dt="2023-04-17T00:19:24.143" v="1"/>
        <pc:sldMkLst>
          <pc:docMk/>
          <pc:sldMk cId="2275028716" sldId="299"/>
        </pc:sldMkLst>
      </pc:sldChg>
      <pc:sldChg chg="modSp del mod modAnim modNotesTx">
        <pc:chgData name="Daniel Roper" userId="c5274ab7fa42462a" providerId="LiveId" clId="{E9BC32DE-D3F0-4086-9C49-792CB33B3E9D}" dt="2023-04-27T14:37:09.404" v="5269" actId="47"/>
        <pc:sldMkLst>
          <pc:docMk/>
          <pc:sldMk cId="1260691744" sldId="300"/>
        </pc:sldMkLst>
        <pc:spChg chg="mod">
          <ac:chgData name="Daniel Roper" userId="c5274ab7fa42462a" providerId="LiveId" clId="{E9BC32DE-D3F0-4086-9C49-792CB33B3E9D}" dt="2023-04-17T00:38:45.690" v="54" actId="14100"/>
          <ac:spMkLst>
            <pc:docMk/>
            <pc:sldMk cId="1260691744" sldId="300"/>
            <ac:spMk id="3" creationId="{D3C3E10D-112E-0DF3-D9BF-C5C6EBA87121}"/>
          </ac:spMkLst>
        </pc:spChg>
      </pc:sldChg>
      <pc:sldChg chg="del">
        <pc:chgData name="Daniel Roper" userId="c5274ab7fa42462a" providerId="LiveId" clId="{E9BC32DE-D3F0-4086-9C49-792CB33B3E9D}" dt="2023-04-17T00:27:22.688" v="31" actId="47"/>
        <pc:sldMkLst>
          <pc:docMk/>
          <pc:sldMk cId="2396378977" sldId="303"/>
        </pc:sldMkLst>
      </pc:sldChg>
      <pc:sldChg chg="addSp modSp del mod modAnim modNotesTx">
        <pc:chgData name="Daniel Roper" userId="c5274ab7fa42462a" providerId="LiveId" clId="{E9BC32DE-D3F0-4086-9C49-792CB33B3E9D}" dt="2023-04-27T14:43:02.689" v="5278" actId="47"/>
        <pc:sldMkLst>
          <pc:docMk/>
          <pc:sldMk cId="4137217073" sldId="305"/>
        </pc:sldMkLst>
        <pc:spChg chg="mod">
          <ac:chgData name="Daniel Roper" userId="c5274ab7fa42462a" providerId="LiveId" clId="{E9BC32DE-D3F0-4086-9C49-792CB33B3E9D}" dt="2023-04-17T19:16:44.479" v="1206"/>
          <ac:spMkLst>
            <pc:docMk/>
            <pc:sldMk cId="4137217073" sldId="305"/>
            <ac:spMk id="4" creationId="{24414218-F81C-23CF-6C9A-B94745AA7B5D}"/>
          </ac:spMkLst>
        </pc:spChg>
        <pc:spChg chg="mod">
          <ac:chgData name="Daniel Roper" userId="c5274ab7fa42462a" providerId="LiveId" clId="{E9BC32DE-D3F0-4086-9C49-792CB33B3E9D}" dt="2023-04-17T19:16:44.479" v="1206"/>
          <ac:spMkLst>
            <pc:docMk/>
            <pc:sldMk cId="4137217073" sldId="305"/>
            <ac:spMk id="5" creationId="{1A96D9D3-DD8F-2CED-B152-5318389B5E8B}"/>
          </ac:spMkLst>
        </pc:spChg>
        <pc:spChg chg="mod">
          <ac:chgData name="Daniel Roper" userId="c5274ab7fa42462a" providerId="LiveId" clId="{E9BC32DE-D3F0-4086-9C49-792CB33B3E9D}" dt="2023-04-17T19:16:44.479" v="1206"/>
          <ac:spMkLst>
            <pc:docMk/>
            <pc:sldMk cId="4137217073" sldId="305"/>
            <ac:spMk id="6" creationId="{A937CF4E-CFD4-CEE3-23C1-470CA32D964E}"/>
          </ac:spMkLst>
        </pc:spChg>
        <pc:spChg chg="mod">
          <ac:chgData name="Daniel Roper" userId="c5274ab7fa42462a" providerId="LiveId" clId="{E9BC32DE-D3F0-4086-9C49-792CB33B3E9D}" dt="2023-04-17T19:16:44.479" v="1206"/>
          <ac:spMkLst>
            <pc:docMk/>
            <pc:sldMk cId="4137217073" sldId="305"/>
            <ac:spMk id="7" creationId="{61348370-5227-2676-D76E-3B06E2F06CBE}"/>
          </ac:spMkLst>
        </pc:spChg>
        <pc:spChg chg="mod">
          <ac:chgData name="Daniel Roper" userId="c5274ab7fa42462a" providerId="LiveId" clId="{E9BC32DE-D3F0-4086-9C49-792CB33B3E9D}" dt="2023-04-17T19:16:44.479" v="1206"/>
          <ac:spMkLst>
            <pc:docMk/>
            <pc:sldMk cId="4137217073" sldId="305"/>
            <ac:spMk id="8" creationId="{4C6DC207-1F1C-E5FE-6D3C-257D3FB164F6}"/>
          </ac:spMkLst>
        </pc:spChg>
        <pc:spChg chg="mod">
          <ac:chgData name="Daniel Roper" userId="c5274ab7fa42462a" providerId="LiveId" clId="{E9BC32DE-D3F0-4086-9C49-792CB33B3E9D}" dt="2023-04-17T19:16:44.479" v="1206"/>
          <ac:spMkLst>
            <pc:docMk/>
            <pc:sldMk cId="4137217073" sldId="305"/>
            <ac:spMk id="10" creationId="{447A1249-60D3-EE0F-A009-40442255FAB7}"/>
          </ac:spMkLst>
        </pc:spChg>
        <pc:spChg chg="mod">
          <ac:chgData name="Daniel Roper" userId="c5274ab7fa42462a" providerId="LiveId" clId="{E9BC32DE-D3F0-4086-9C49-792CB33B3E9D}" dt="2023-04-17T19:16:44.479" v="1206"/>
          <ac:spMkLst>
            <pc:docMk/>
            <pc:sldMk cId="4137217073" sldId="305"/>
            <ac:spMk id="12" creationId="{6E5A77F8-722B-2BBA-9471-69FA94418D97}"/>
          </ac:spMkLst>
        </pc:spChg>
        <pc:spChg chg="mod">
          <ac:chgData name="Daniel Roper" userId="c5274ab7fa42462a" providerId="LiveId" clId="{E9BC32DE-D3F0-4086-9C49-792CB33B3E9D}" dt="2023-04-17T19:16:44.479" v="1206"/>
          <ac:spMkLst>
            <pc:docMk/>
            <pc:sldMk cId="4137217073" sldId="305"/>
            <ac:spMk id="14" creationId="{40D924FB-96F2-E4F1-3F6F-B0F989669872}"/>
          </ac:spMkLst>
        </pc:spChg>
        <pc:spChg chg="mod">
          <ac:chgData name="Daniel Roper" userId="c5274ab7fa42462a" providerId="LiveId" clId="{E9BC32DE-D3F0-4086-9C49-792CB33B3E9D}" dt="2023-04-17T19:20:22.314" v="1218" actId="1038"/>
          <ac:spMkLst>
            <pc:docMk/>
            <pc:sldMk cId="4137217073" sldId="305"/>
            <ac:spMk id="53" creationId="{B43DBBC7-9CA8-600A-8E42-0AF2A7E8081B}"/>
          </ac:spMkLst>
        </pc:spChg>
        <pc:grpChg chg="add mod">
          <ac:chgData name="Daniel Roper" userId="c5274ab7fa42462a" providerId="LiveId" clId="{E9BC32DE-D3F0-4086-9C49-792CB33B3E9D}" dt="2023-04-17T19:16:59.147" v="1207" actId="1076"/>
          <ac:grpSpMkLst>
            <pc:docMk/>
            <pc:sldMk cId="4137217073" sldId="305"/>
            <ac:grpSpMk id="2" creationId="{F0D480D4-26AB-D14F-7DE0-4F6C7D96B8F0}"/>
          </ac:grpSpMkLst>
        </pc:grpChg>
        <pc:picChg chg="mod">
          <ac:chgData name="Daniel Roper" userId="c5274ab7fa42462a" providerId="LiveId" clId="{E9BC32DE-D3F0-4086-9C49-792CB33B3E9D}" dt="2023-04-17T19:16:44.479" v="1206"/>
          <ac:picMkLst>
            <pc:docMk/>
            <pc:sldMk cId="4137217073" sldId="305"/>
            <ac:picMk id="3" creationId="{3C6ABFC2-5E10-6058-7D5F-C7B703E94A64}"/>
          </ac:picMkLst>
        </pc:picChg>
      </pc:sldChg>
      <pc:sldChg chg="modNotesTx">
        <pc:chgData name="Daniel Roper" userId="c5274ab7fa42462a" providerId="LiveId" clId="{E9BC32DE-D3F0-4086-9C49-792CB33B3E9D}" dt="2023-04-19T13:44:19.790" v="5044" actId="113"/>
        <pc:sldMkLst>
          <pc:docMk/>
          <pc:sldMk cId="3025866741" sldId="307"/>
        </pc:sldMkLst>
      </pc:sldChg>
      <pc:sldChg chg="delSp modSp del mod delAnim modAnim">
        <pc:chgData name="Daniel Roper" userId="c5274ab7fa42462a" providerId="LiveId" clId="{E9BC32DE-D3F0-4086-9C49-792CB33B3E9D}" dt="2023-04-27T14:37:06.609" v="5268" actId="47"/>
        <pc:sldMkLst>
          <pc:docMk/>
          <pc:sldMk cId="3678941623" sldId="309"/>
        </pc:sldMkLst>
        <pc:spChg chg="mod">
          <ac:chgData name="Daniel Roper" userId="c5274ab7fa42462a" providerId="LiveId" clId="{E9BC32DE-D3F0-4086-9C49-792CB33B3E9D}" dt="2023-04-17T00:26:19.698" v="30" actId="6549"/>
          <ac:spMkLst>
            <pc:docMk/>
            <pc:sldMk cId="3678941623" sldId="309"/>
            <ac:spMk id="3" creationId="{D3C3E10D-112E-0DF3-D9BF-C5C6EBA87121}"/>
          </ac:spMkLst>
        </pc:spChg>
        <pc:spChg chg="del mod">
          <ac:chgData name="Daniel Roper" userId="c5274ab7fa42462a" providerId="LiveId" clId="{E9BC32DE-D3F0-4086-9C49-792CB33B3E9D}" dt="2023-04-17T00:20:00.479" v="4" actId="478"/>
          <ac:spMkLst>
            <pc:docMk/>
            <pc:sldMk cId="3678941623" sldId="309"/>
            <ac:spMk id="5" creationId="{CB43B0DE-DDEA-034E-3BB7-E0DB096B76F7}"/>
          </ac:spMkLst>
        </pc:spChg>
        <pc:spChg chg="del">
          <ac:chgData name="Daniel Roper" userId="c5274ab7fa42462a" providerId="LiveId" clId="{E9BC32DE-D3F0-4086-9C49-792CB33B3E9D}" dt="2023-04-17T00:19:56.884" v="2" actId="478"/>
          <ac:spMkLst>
            <pc:docMk/>
            <pc:sldMk cId="3678941623" sldId="309"/>
            <ac:spMk id="6" creationId="{FA8CEB8E-F64E-2FDA-821A-F472DC7F3395}"/>
          </ac:spMkLst>
        </pc:spChg>
      </pc:sldChg>
      <pc:sldChg chg="modNotesTx">
        <pc:chgData name="Daniel Roper" userId="c5274ab7fa42462a" providerId="LiveId" clId="{E9BC32DE-D3F0-4086-9C49-792CB33B3E9D}" dt="2023-04-19T13:23:31.907" v="4958" actId="20577"/>
        <pc:sldMkLst>
          <pc:docMk/>
          <pc:sldMk cId="1585793198" sldId="310"/>
        </pc:sldMkLst>
      </pc:sldChg>
      <pc:sldChg chg="modSp del">
        <pc:chgData name="Daniel Roper" userId="c5274ab7fa42462a" providerId="LiveId" clId="{E9BC32DE-D3F0-4086-9C49-792CB33B3E9D}" dt="2023-04-27T14:45:58.997" v="5279" actId="47"/>
        <pc:sldMkLst>
          <pc:docMk/>
          <pc:sldMk cId="1860140022" sldId="311"/>
        </pc:sldMkLst>
        <pc:spChg chg="mod">
          <ac:chgData name="Daniel Roper" userId="c5274ab7fa42462a" providerId="LiveId" clId="{E9BC32DE-D3F0-4086-9C49-792CB33B3E9D}" dt="2023-04-17T13:43:27.567" v="330" actId="20577"/>
          <ac:spMkLst>
            <pc:docMk/>
            <pc:sldMk cId="1860140022" sldId="311"/>
            <ac:spMk id="7" creationId="{D629EC0D-5CEF-C37F-E4FB-B4B63DCF6CEF}"/>
          </ac:spMkLst>
        </pc:spChg>
      </pc:sldChg>
      <pc:sldChg chg="addSp delSp modSp mod modAnim">
        <pc:chgData name="Daniel Roper" userId="c5274ab7fa42462a" providerId="LiveId" clId="{E9BC32DE-D3F0-4086-9C49-792CB33B3E9D}" dt="2023-04-18T13:22:59.671" v="2583" actId="115"/>
        <pc:sldMkLst>
          <pc:docMk/>
          <pc:sldMk cId="2844197889" sldId="312"/>
        </pc:sldMkLst>
        <pc:spChg chg="mod">
          <ac:chgData name="Daniel Roper" userId="c5274ab7fa42462a" providerId="LiveId" clId="{E9BC32DE-D3F0-4086-9C49-792CB33B3E9D}" dt="2023-04-18T13:22:59.671" v="2583" actId="115"/>
          <ac:spMkLst>
            <pc:docMk/>
            <pc:sldMk cId="2844197889" sldId="312"/>
            <ac:spMk id="4" creationId="{0EFC5AA7-E393-EE13-3E01-D54EB5972799}"/>
          </ac:spMkLst>
        </pc:spChg>
        <pc:spChg chg="mod">
          <ac:chgData name="Daniel Roper" userId="c5274ab7fa42462a" providerId="LiveId" clId="{E9BC32DE-D3F0-4086-9C49-792CB33B3E9D}" dt="2023-04-17T19:13:17.827" v="1181" actId="20577"/>
          <ac:spMkLst>
            <pc:docMk/>
            <pc:sldMk cId="2844197889" sldId="312"/>
            <ac:spMk id="10244" creationId="{48816CDB-4D70-C88C-9DDA-6BC9B834A46B}"/>
          </ac:spMkLst>
        </pc:spChg>
        <pc:picChg chg="add del mod">
          <ac:chgData name="Daniel Roper" userId="c5274ab7fa42462a" providerId="LiveId" clId="{E9BC32DE-D3F0-4086-9C49-792CB33B3E9D}" dt="2023-04-17T21:49:49.279" v="1956"/>
          <ac:picMkLst>
            <pc:docMk/>
            <pc:sldMk cId="2844197889" sldId="312"/>
            <ac:picMk id="3" creationId="{C8C0B74F-B580-2C74-ABFA-E08E611E178F}"/>
          </ac:picMkLst>
        </pc:picChg>
      </pc:sldChg>
      <pc:sldChg chg="addSp delSp modSp mod delAnim modAnim">
        <pc:chgData name="Daniel Roper" userId="c5274ab7fa42462a" providerId="LiveId" clId="{E9BC32DE-D3F0-4086-9C49-792CB33B3E9D}" dt="2023-04-17T21:13:15.447" v="1840"/>
        <pc:sldMkLst>
          <pc:docMk/>
          <pc:sldMk cId="3822111976" sldId="313"/>
        </pc:sldMkLst>
        <pc:spChg chg="add mod">
          <ac:chgData name="Daniel Roper" userId="c5274ab7fa42462a" providerId="LiveId" clId="{E9BC32DE-D3F0-4086-9C49-792CB33B3E9D}" dt="2023-04-17T14:03:39.233" v="678" actId="6549"/>
          <ac:spMkLst>
            <pc:docMk/>
            <pc:sldMk cId="3822111976" sldId="313"/>
            <ac:spMk id="2" creationId="{8F00D6F6-C3A2-0FBD-75B1-10A95D88309D}"/>
          </ac:spMkLst>
        </pc:spChg>
        <pc:spChg chg="add del mod">
          <ac:chgData name="Daniel Roper" userId="c5274ab7fa42462a" providerId="LiveId" clId="{E9BC32DE-D3F0-4086-9C49-792CB33B3E9D}" dt="2023-04-17T14:45:46.577" v="844" actId="21"/>
          <ac:spMkLst>
            <pc:docMk/>
            <pc:sldMk cId="3822111976" sldId="313"/>
            <ac:spMk id="3" creationId="{499F62EF-78A7-98BC-1723-266EBE4E7C12}"/>
          </ac:spMkLst>
        </pc:spChg>
        <pc:spChg chg="del mod">
          <ac:chgData name="Daniel Roper" userId="c5274ab7fa42462a" providerId="LiveId" clId="{E9BC32DE-D3F0-4086-9C49-792CB33B3E9D}" dt="2023-04-17T21:12:46.132" v="1830" actId="478"/>
          <ac:spMkLst>
            <pc:docMk/>
            <pc:sldMk cId="3822111976" sldId="313"/>
            <ac:spMk id="4" creationId="{0EFC5AA7-E393-EE13-3E01-D54EB5972799}"/>
          </ac:spMkLst>
        </pc:spChg>
        <pc:spChg chg="add del mod">
          <ac:chgData name="Daniel Roper" userId="c5274ab7fa42462a" providerId="LiveId" clId="{E9BC32DE-D3F0-4086-9C49-792CB33B3E9D}" dt="2023-04-17T21:08:04.882" v="1797"/>
          <ac:spMkLst>
            <pc:docMk/>
            <pc:sldMk cId="3822111976" sldId="313"/>
            <ac:spMk id="7" creationId="{001CFF39-2649-B306-5292-6E07F1BA2058}"/>
          </ac:spMkLst>
        </pc:spChg>
        <pc:spChg chg="add del mod">
          <ac:chgData name="Daniel Roper" userId="c5274ab7fa42462a" providerId="LiveId" clId="{E9BC32DE-D3F0-4086-9C49-792CB33B3E9D}" dt="2023-04-17T21:12:53.831" v="1833" actId="478"/>
          <ac:spMkLst>
            <pc:docMk/>
            <pc:sldMk cId="3822111976" sldId="313"/>
            <ac:spMk id="12" creationId="{CCC30F5A-2CEA-4195-0A1E-B2BB453F30B4}"/>
          </ac:spMkLst>
        </pc:spChg>
        <pc:spChg chg="del mod">
          <ac:chgData name="Daniel Roper" userId="c5274ab7fa42462a" providerId="LiveId" clId="{E9BC32DE-D3F0-4086-9C49-792CB33B3E9D}" dt="2023-04-17T21:12:43.399" v="1829" actId="478"/>
          <ac:spMkLst>
            <pc:docMk/>
            <pc:sldMk cId="3822111976" sldId="313"/>
            <ac:spMk id="10244" creationId="{48816CDB-4D70-C88C-9DDA-6BC9B834A46B}"/>
          </ac:spMkLst>
        </pc:spChg>
        <pc:picChg chg="add del mod">
          <ac:chgData name="Daniel Roper" userId="c5274ab7fa42462a" providerId="LiveId" clId="{E9BC32DE-D3F0-4086-9C49-792CB33B3E9D}" dt="2023-04-17T21:09:17.270" v="1808" actId="478"/>
          <ac:picMkLst>
            <pc:docMk/>
            <pc:sldMk cId="3822111976" sldId="313"/>
            <ac:picMk id="6" creationId="{5435D743-0893-8703-EF82-F206BB9498DC}"/>
          </ac:picMkLst>
        </pc:picChg>
        <pc:picChg chg="add del mod">
          <ac:chgData name="Daniel Roper" userId="c5274ab7fa42462a" providerId="LiveId" clId="{E9BC32DE-D3F0-4086-9C49-792CB33B3E9D}" dt="2023-04-17T21:08:21.974" v="1800" actId="478"/>
          <ac:picMkLst>
            <pc:docMk/>
            <pc:sldMk cId="3822111976" sldId="313"/>
            <ac:picMk id="9" creationId="{6AC4B45A-4FF7-2FC0-35E1-D7923B96C14F}"/>
          </ac:picMkLst>
        </pc:picChg>
        <pc:picChg chg="add mod">
          <ac:chgData name="Daniel Roper" userId="c5274ab7fa42462a" providerId="LiveId" clId="{E9BC32DE-D3F0-4086-9C49-792CB33B3E9D}" dt="2023-04-17T21:13:04.860" v="1839" actId="1038"/>
          <ac:picMkLst>
            <pc:docMk/>
            <pc:sldMk cId="3822111976" sldId="313"/>
            <ac:picMk id="11" creationId="{30A17B7F-1DBD-0E25-A90B-BC5F4EE30546}"/>
          </ac:picMkLst>
        </pc:picChg>
      </pc:sldChg>
      <pc:sldChg chg="addSp modSp mod modAnim">
        <pc:chgData name="Daniel Roper" userId="c5274ab7fa42462a" providerId="LiveId" clId="{E9BC32DE-D3F0-4086-9C49-792CB33B3E9D}" dt="2023-04-17T21:10:35.633" v="1824"/>
        <pc:sldMkLst>
          <pc:docMk/>
          <pc:sldMk cId="1438320965" sldId="314"/>
        </pc:sldMkLst>
        <pc:spChg chg="mod">
          <ac:chgData name="Daniel Roper" userId="c5274ab7fa42462a" providerId="LiveId" clId="{E9BC32DE-D3F0-4086-9C49-792CB33B3E9D}" dt="2023-04-17T01:01:24.775" v="161" actId="1035"/>
          <ac:spMkLst>
            <pc:docMk/>
            <pc:sldMk cId="1438320965" sldId="314"/>
            <ac:spMk id="2" creationId="{EB6DFCDF-8CD2-FC2A-3A73-5B31E4BA33B7}"/>
          </ac:spMkLst>
        </pc:spChg>
        <pc:spChg chg="add mod">
          <ac:chgData name="Daniel Roper" userId="c5274ab7fa42462a" providerId="LiveId" clId="{E9BC32DE-D3F0-4086-9C49-792CB33B3E9D}" dt="2023-04-17T21:10:35.633" v="1824"/>
          <ac:spMkLst>
            <pc:docMk/>
            <pc:sldMk cId="1438320965" sldId="314"/>
            <ac:spMk id="3" creationId="{B14E7A62-4361-85E7-AF64-234C27574EDB}"/>
          </ac:spMkLst>
        </pc:spChg>
        <pc:spChg chg="add mod">
          <ac:chgData name="Daniel Roper" userId="c5274ab7fa42462a" providerId="LiveId" clId="{E9BC32DE-D3F0-4086-9C49-792CB33B3E9D}" dt="2023-04-17T01:06:57.754" v="199" actId="1035"/>
          <ac:spMkLst>
            <pc:docMk/>
            <pc:sldMk cId="1438320965" sldId="314"/>
            <ac:spMk id="4" creationId="{3CAA38B7-1031-D21A-D128-41382BDA7261}"/>
          </ac:spMkLst>
        </pc:spChg>
        <pc:spChg chg="mod">
          <ac:chgData name="Daniel Roper" userId="c5274ab7fa42462a" providerId="LiveId" clId="{E9BC32DE-D3F0-4086-9C49-792CB33B3E9D}" dt="2023-04-17T01:06:51.974" v="198" actId="1035"/>
          <ac:spMkLst>
            <pc:docMk/>
            <pc:sldMk cId="1438320965" sldId="314"/>
            <ac:spMk id="10244" creationId="{48816CDB-4D70-C88C-9DDA-6BC9B834A46B}"/>
          </ac:spMkLst>
        </pc:spChg>
      </pc:sldChg>
      <pc:sldChg chg="new del">
        <pc:chgData name="Daniel Roper" userId="c5274ab7fa42462a" providerId="LiveId" clId="{E9BC32DE-D3F0-4086-9C49-792CB33B3E9D}" dt="2023-04-17T00:29:05.665" v="37" actId="680"/>
        <pc:sldMkLst>
          <pc:docMk/>
          <pc:sldMk cId="318955287" sldId="315"/>
        </pc:sldMkLst>
      </pc:sldChg>
      <pc:sldChg chg="addSp modSp add mod ord modAnim">
        <pc:chgData name="Daniel Roper" userId="c5274ab7fa42462a" providerId="LiveId" clId="{E9BC32DE-D3F0-4086-9C49-792CB33B3E9D}" dt="2023-04-18T13:47:34.759" v="2632"/>
        <pc:sldMkLst>
          <pc:docMk/>
          <pc:sldMk cId="3082067424" sldId="315"/>
        </pc:sldMkLst>
        <pc:spChg chg="mod">
          <ac:chgData name="Daniel Roper" userId="c5274ab7fa42462a" providerId="LiveId" clId="{E9BC32DE-D3F0-4086-9C49-792CB33B3E9D}" dt="2023-04-18T13:27:07.796" v="2629" actId="1038"/>
          <ac:spMkLst>
            <pc:docMk/>
            <pc:sldMk cId="3082067424" sldId="315"/>
            <ac:spMk id="2" creationId="{EB6DFCDF-8CD2-FC2A-3A73-5B31E4BA33B7}"/>
          </ac:spMkLst>
        </pc:spChg>
        <pc:spChg chg="add mod">
          <ac:chgData name="Daniel Roper" userId="c5274ab7fa42462a" providerId="LiveId" clId="{E9BC32DE-D3F0-4086-9C49-792CB33B3E9D}" dt="2023-04-18T13:47:34.759" v="2632"/>
          <ac:spMkLst>
            <pc:docMk/>
            <pc:sldMk cId="3082067424" sldId="315"/>
            <ac:spMk id="3" creationId="{AB241CA8-D3E2-007F-1338-65D316DF9C78}"/>
          </ac:spMkLst>
        </pc:spChg>
        <pc:spChg chg="mod">
          <ac:chgData name="Daniel Roper" userId="c5274ab7fa42462a" providerId="LiveId" clId="{E9BC32DE-D3F0-4086-9C49-792CB33B3E9D}" dt="2023-04-17T00:58:01.799" v="147" actId="14100"/>
          <ac:spMkLst>
            <pc:docMk/>
            <pc:sldMk cId="3082067424" sldId="315"/>
            <ac:spMk id="10244" creationId="{48816CDB-4D70-C88C-9DDA-6BC9B834A46B}"/>
          </ac:spMkLst>
        </pc:spChg>
      </pc:sldChg>
      <pc:sldChg chg="addSp delSp modSp add del mod delAnim">
        <pc:chgData name="Daniel Roper" userId="c5274ab7fa42462a" providerId="LiveId" clId="{E9BC32DE-D3F0-4086-9C49-792CB33B3E9D}" dt="2023-04-18T16:05:59.370" v="3679" actId="47"/>
        <pc:sldMkLst>
          <pc:docMk/>
          <pc:sldMk cId="3445165699" sldId="316"/>
        </pc:sldMkLst>
        <pc:spChg chg="add mod">
          <ac:chgData name="Daniel Roper" userId="c5274ab7fa42462a" providerId="LiveId" clId="{E9BC32DE-D3F0-4086-9C49-792CB33B3E9D}" dt="2023-04-17T18:49:02.505" v="1096" actId="1076"/>
          <ac:spMkLst>
            <pc:docMk/>
            <pc:sldMk cId="3445165699" sldId="316"/>
            <ac:spMk id="2" creationId="{74888A7A-5AE2-3253-F9D0-16EF92D67B2F}"/>
          </ac:spMkLst>
        </pc:spChg>
        <pc:spChg chg="add mod">
          <ac:chgData name="Daniel Roper" userId="c5274ab7fa42462a" providerId="LiveId" clId="{E9BC32DE-D3F0-4086-9C49-792CB33B3E9D}" dt="2023-04-17T18:49:37.825" v="1103" actId="207"/>
          <ac:spMkLst>
            <pc:docMk/>
            <pc:sldMk cId="3445165699" sldId="316"/>
            <ac:spMk id="3" creationId="{F873C0EB-5E9A-D3FC-F05C-55D00C19748B}"/>
          </ac:spMkLst>
        </pc:spChg>
        <pc:spChg chg="del">
          <ac:chgData name="Daniel Roper" userId="c5274ab7fa42462a" providerId="LiveId" clId="{E9BC32DE-D3F0-4086-9C49-792CB33B3E9D}" dt="2023-04-17T14:10:16.278" v="742" actId="478"/>
          <ac:spMkLst>
            <pc:docMk/>
            <pc:sldMk cId="3445165699" sldId="316"/>
            <ac:spMk id="4" creationId="{0EFC5AA7-E393-EE13-3E01-D54EB5972799}"/>
          </ac:spMkLst>
        </pc:spChg>
        <pc:spChg chg="add mod">
          <ac:chgData name="Daniel Roper" userId="c5274ab7fa42462a" providerId="LiveId" clId="{E9BC32DE-D3F0-4086-9C49-792CB33B3E9D}" dt="2023-04-17T18:48:53.203" v="1094" actId="255"/>
          <ac:spMkLst>
            <pc:docMk/>
            <pc:sldMk cId="3445165699" sldId="316"/>
            <ac:spMk id="5" creationId="{7CF09DCE-34A9-D43B-E903-69A1A452F713}"/>
          </ac:spMkLst>
        </pc:spChg>
        <pc:spChg chg="mod">
          <ac:chgData name="Daniel Roper" userId="c5274ab7fa42462a" providerId="LiveId" clId="{E9BC32DE-D3F0-4086-9C49-792CB33B3E9D}" dt="2023-04-17T20:46:08.118" v="1770"/>
          <ac:spMkLst>
            <pc:docMk/>
            <pc:sldMk cId="3445165699" sldId="316"/>
            <ac:spMk id="10244" creationId="{48816CDB-4D70-C88C-9DDA-6BC9B834A46B}"/>
          </ac:spMkLst>
        </pc:spChg>
      </pc:sldChg>
      <pc:sldChg chg="modSp add del mod modAnim">
        <pc:chgData name="Daniel Roper" userId="c5274ab7fa42462a" providerId="LiveId" clId="{E9BC32DE-D3F0-4086-9C49-792CB33B3E9D}" dt="2023-04-18T16:07:59.191" v="3681" actId="47"/>
        <pc:sldMkLst>
          <pc:docMk/>
          <pc:sldMk cId="1194705620" sldId="317"/>
        </pc:sldMkLst>
        <pc:spChg chg="mod">
          <ac:chgData name="Daniel Roper" userId="c5274ab7fa42462a" providerId="LiveId" clId="{E9BC32DE-D3F0-4086-9C49-792CB33B3E9D}" dt="2023-04-17T20:09:26.892" v="1344" actId="14100"/>
          <ac:spMkLst>
            <pc:docMk/>
            <pc:sldMk cId="1194705620" sldId="317"/>
            <ac:spMk id="4" creationId="{0EFC5AA7-E393-EE13-3E01-D54EB5972799}"/>
          </ac:spMkLst>
        </pc:spChg>
        <pc:spChg chg="mod">
          <ac:chgData name="Daniel Roper" userId="c5274ab7fa42462a" providerId="LiveId" clId="{E9BC32DE-D3F0-4086-9C49-792CB33B3E9D}" dt="2023-04-17T20:46:27.677" v="1772"/>
          <ac:spMkLst>
            <pc:docMk/>
            <pc:sldMk cId="1194705620" sldId="317"/>
            <ac:spMk id="10244" creationId="{48816CDB-4D70-C88C-9DDA-6BC9B834A46B}"/>
          </ac:spMkLst>
        </pc:spChg>
      </pc:sldChg>
      <pc:sldChg chg="delSp modSp add del mod ord">
        <pc:chgData name="Daniel Roper" userId="c5274ab7fa42462a" providerId="LiveId" clId="{E9BC32DE-D3F0-4086-9C49-792CB33B3E9D}" dt="2023-04-17T21:55:49.069" v="2006" actId="47"/>
        <pc:sldMkLst>
          <pc:docMk/>
          <pc:sldMk cId="612210556" sldId="318"/>
        </pc:sldMkLst>
        <pc:spChg chg="del mod">
          <ac:chgData name="Daniel Roper" userId="c5274ab7fa42462a" providerId="LiveId" clId="{E9BC32DE-D3F0-4086-9C49-792CB33B3E9D}" dt="2023-04-17T14:58:41.190" v="998" actId="478"/>
          <ac:spMkLst>
            <pc:docMk/>
            <pc:sldMk cId="612210556" sldId="318"/>
            <ac:spMk id="2" creationId="{74888A7A-5AE2-3253-F9D0-16EF92D67B2F}"/>
          </ac:spMkLst>
        </pc:spChg>
        <pc:spChg chg="mod">
          <ac:chgData name="Daniel Roper" userId="c5274ab7fa42462a" providerId="LiveId" clId="{E9BC32DE-D3F0-4086-9C49-792CB33B3E9D}" dt="2023-04-17T15:17:46.946" v="1042" actId="1076"/>
          <ac:spMkLst>
            <pc:docMk/>
            <pc:sldMk cId="612210556" sldId="318"/>
            <ac:spMk id="3" creationId="{F873C0EB-5E9A-D3FC-F05C-55D00C19748B}"/>
          </ac:spMkLst>
        </pc:spChg>
        <pc:spChg chg="mod">
          <ac:chgData name="Daniel Roper" userId="c5274ab7fa42462a" providerId="LiveId" clId="{E9BC32DE-D3F0-4086-9C49-792CB33B3E9D}" dt="2023-04-17T18:47:46.554" v="1093" actId="20577"/>
          <ac:spMkLst>
            <pc:docMk/>
            <pc:sldMk cId="612210556" sldId="318"/>
            <ac:spMk id="5" creationId="{7CF09DCE-34A9-D43B-E903-69A1A452F713}"/>
          </ac:spMkLst>
        </pc:spChg>
        <pc:spChg chg="mod">
          <ac:chgData name="Daniel Roper" userId="c5274ab7fa42462a" providerId="LiveId" clId="{E9BC32DE-D3F0-4086-9C49-792CB33B3E9D}" dt="2023-04-17T20:46:19.048" v="1771"/>
          <ac:spMkLst>
            <pc:docMk/>
            <pc:sldMk cId="612210556" sldId="318"/>
            <ac:spMk id="10244" creationId="{48816CDB-4D70-C88C-9DDA-6BC9B834A46B}"/>
          </ac:spMkLst>
        </pc:spChg>
      </pc:sldChg>
      <pc:sldChg chg="modSp add del mod">
        <pc:chgData name="Daniel Roper" userId="c5274ab7fa42462a" providerId="LiveId" clId="{E9BC32DE-D3F0-4086-9C49-792CB33B3E9D}" dt="2023-04-18T16:15:58.330" v="3848" actId="47"/>
        <pc:sldMkLst>
          <pc:docMk/>
          <pc:sldMk cId="668413456" sldId="319"/>
        </pc:sldMkLst>
        <pc:spChg chg="mod">
          <ac:chgData name="Daniel Roper" userId="c5274ab7fa42462a" providerId="LiveId" clId="{E9BC32DE-D3F0-4086-9C49-792CB33B3E9D}" dt="2023-04-17T20:46:45.887" v="1773"/>
          <ac:spMkLst>
            <pc:docMk/>
            <pc:sldMk cId="668413456" sldId="319"/>
            <ac:spMk id="10244" creationId="{48816CDB-4D70-C88C-9DDA-6BC9B834A46B}"/>
          </ac:spMkLst>
        </pc:spChg>
      </pc:sldChg>
      <pc:sldChg chg="modSp add del mod modAnim">
        <pc:chgData name="Daniel Roper" userId="c5274ab7fa42462a" providerId="LiveId" clId="{E9BC32DE-D3F0-4086-9C49-792CB33B3E9D}" dt="2023-04-18T16:06:08.809" v="3680" actId="47"/>
        <pc:sldMkLst>
          <pc:docMk/>
          <pc:sldMk cId="1276402855" sldId="320"/>
        </pc:sldMkLst>
        <pc:spChg chg="mod">
          <ac:chgData name="Daniel Roper" userId="c5274ab7fa42462a" providerId="LiveId" clId="{E9BC32DE-D3F0-4086-9C49-792CB33B3E9D}" dt="2023-04-17T20:16:33.924" v="1374" actId="1036"/>
          <ac:spMkLst>
            <pc:docMk/>
            <pc:sldMk cId="1276402855" sldId="320"/>
            <ac:spMk id="4" creationId="{0EFC5AA7-E393-EE13-3E01-D54EB5972799}"/>
          </ac:spMkLst>
        </pc:spChg>
        <pc:spChg chg="mod">
          <ac:chgData name="Daniel Roper" userId="c5274ab7fa42462a" providerId="LiveId" clId="{E9BC32DE-D3F0-4086-9C49-792CB33B3E9D}" dt="2023-04-17T20:45:57.276" v="1769"/>
          <ac:spMkLst>
            <pc:docMk/>
            <pc:sldMk cId="1276402855" sldId="320"/>
            <ac:spMk id="10244" creationId="{48816CDB-4D70-C88C-9DDA-6BC9B834A46B}"/>
          </ac:spMkLst>
        </pc:spChg>
      </pc:sldChg>
      <pc:sldChg chg="addSp delSp modSp add del mod delAnim modAnim">
        <pc:chgData name="Daniel Roper" userId="c5274ab7fa42462a" providerId="LiveId" clId="{E9BC32DE-D3F0-4086-9C49-792CB33B3E9D}" dt="2023-04-17T19:21:58.137" v="1219" actId="47"/>
        <pc:sldMkLst>
          <pc:docMk/>
          <pc:sldMk cId="3977950923" sldId="320"/>
        </pc:sldMkLst>
        <pc:spChg chg="add mod">
          <ac:chgData name="Daniel Roper" userId="c5274ab7fa42462a" providerId="LiveId" clId="{E9BC32DE-D3F0-4086-9C49-792CB33B3E9D}" dt="2023-04-17T19:16:29.830" v="1205" actId="164"/>
          <ac:spMkLst>
            <pc:docMk/>
            <pc:sldMk cId="3977950923" sldId="320"/>
            <ac:spMk id="2" creationId="{9311066B-B9F0-0662-6F52-DEE713ACBF5B}"/>
          </ac:spMkLst>
        </pc:spChg>
        <pc:spChg chg="add mod">
          <ac:chgData name="Daniel Roper" userId="c5274ab7fa42462a" providerId="LiveId" clId="{E9BC32DE-D3F0-4086-9C49-792CB33B3E9D}" dt="2023-04-17T19:16:29.830" v="1205" actId="164"/>
          <ac:spMkLst>
            <pc:docMk/>
            <pc:sldMk cId="3977950923" sldId="320"/>
            <ac:spMk id="3" creationId="{059EDB4E-CE37-14BE-38F8-9CD0161D044E}"/>
          </ac:spMkLst>
        </pc:spChg>
        <pc:spChg chg="add mod">
          <ac:chgData name="Daniel Roper" userId="c5274ab7fa42462a" providerId="LiveId" clId="{E9BC32DE-D3F0-4086-9C49-792CB33B3E9D}" dt="2023-04-17T19:16:29.830" v="1205" actId="164"/>
          <ac:spMkLst>
            <pc:docMk/>
            <pc:sldMk cId="3977950923" sldId="320"/>
            <ac:spMk id="4" creationId="{E1E29585-D38E-E1B7-D1BE-F2B38FA0E0FE}"/>
          </ac:spMkLst>
        </pc:spChg>
        <pc:spChg chg="add mod">
          <ac:chgData name="Daniel Roper" userId="c5274ab7fa42462a" providerId="LiveId" clId="{E9BC32DE-D3F0-4086-9C49-792CB33B3E9D}" dt="2023-04-17T19:16:29.830" v="1205" actId="164"/>
          <ac:spMkLst>
            <pc:docMk/>
            <pc:sldMk cId="3977950923" sldId="320"/>
            <ac:spMk id="5" creationId="{D7496799-D989-533B-D0A0-B4D19D1ABEEF}"/>
          </ac:spMkLst>
        </pc:spChg>
        <pc:spChg chg="mod topLvl">
          <ac:chgData name="Daniel Roper" userId="c5274ab7fa42462a" providerId="LiveId" clId="{E9BC32DE-D3F0-4086-9C49-792CB33B3E9D}" dt="2023-04-17T19:16:29.830" v="1205" actId="164"/>
          <ac:spMkLst>
            <pc:docMk/>
            <pc:sldMk cId="3977950923" sldId="320"/>
            <ac:spMk id="36" creationId="{4704AA83-28C7-58D2-8984-E31F6B31C227}"/>
          </ac:spMkLst>
        </pc:spChg>
        <pc:spChg chg="mod topLvl">
          <ac:chgData name="Daniel Roper" userId="c5274ab7fa42462a" providerId="LiveId" clId="{E9BC32DE-D3F0-4086-9C49-792CB33B3E9D}" dt="2023-04-17T19:16:29.830" v="1205" actId="164"/>
          <ac:spMkLst>
            <pc:docMk/>
            <pc:sldMk cId="3977950923" sldId="320"/>
            <ac:spMk id="37" creationId="{C38BA105-609F-4BB8-9AFF-9928EEF73306}"/>
          </ac:spMkLst>
        </pc:spChg>
        <pc:spChg chg="mod topLvl">
          <ac:chgData name="Daniel Roper" userId="c5274ab7fa42462a" providerId="LiveId" clId="{E9BC32DE-D3F0-4086-9C49-792CB33B3E9D}" dt="2023-04-17T19:16:29.830" v="1205" actId="164"/>
          <ac:spMkLst>
            <pc:docMk/>
            <pc:sldMk cId="3977950923" sldId="320"/>
            <ac:spMk id="38" creationId="{3A783275-943A-4C40-056C-355EBAE892E8}"/>
          </ac:spMkLst>
        </pc:spChg>
        <pc:spChg chg="mod topLvl">
          <ac:chgData name="Daniel Roper" userId="c5274ab7fa42462a" providerId="LiveId" clId="{E9BC32DE-D3F0-4086-9C49-792CB33B3E9D}" dt="2023-04-17T19:16:29.830" v="1205" actId="164"/>
          <ac:spMkLst>
            <pc:docMk/>
            <pc:sldMk cId="3977950923" sldId="320"/>
            <ac:spMk id="39" creationId="{7AA2593F-F778-965D-B767-9E23F84D0AB0}"/>
          </ac:spMkLst>
        </pc:spChg>
        <pc:spChg chg="del">
          <ac:chgData name="Daniel Roper" userId="c5274ab7fa42462a" providerId="LiveId" clId="{E9BC32DE-D3F0-4086-9C49-792CB33B3E9D}" dt="2023-04-17T19:14:04.733" v="1185" actId="478"/>
          <ac:spMkLst>
            <pc:docMk/>
            <pc:sldMk cId="3977950923" sldId="320"/>
            <ac:spMk id="41" creationId="{5C7D62C4-11F6-4E2A-9F4C-77CEDF291520}"/>
          </ac:spMkLst>
        </pc:spChg>
        <pc:spChg chg="mod">
          <ac:chgData name="Daniel Roper" userId="c5274ab7fa42462a" providerId="LiveId" clId="{E9BC32DE-D3F0-4086-9C49-792CB33B3E9D}" dt="2023-04-17T19:14:20.989" v="1189" actId="1076"/>
          <ac:spMkLst>
            <pc:docMk/>
            <pc:sldMk cId="3977950923" sldId="320"/>
            <ac:spMk id="42" creationId="{2BA5FEAC-84B5-9DA1-DEF0-238AA62F67D7}"/>
          </ac:spMkLst>
        </pc:spChg>
        <pc:spChg chg="del">
          <ac:chgData name="Daniel Roper" userId="c5274ab7fa42462a" providerId="LiveId" clId="{E9BC32DE-D3F0-4086-9C49-792CB33B3E9D}" dt="2023-04-17T19:14:16.003" v="1188" actId="478"/>
          <ac:spMkLst>
            <pc:docMk/>
            <pc:sldMk cId="3977950923" sldId="320"/>
            <ac:spMk id="46" creationId="{9EC31B1E-3F7B-F4A0-34CA-256D6C6C8BB1}"/>
          </ac:spMkLst>
        </pc:spChg>
        <pc:spChg chg="del">
          <ac:chgData name="Daniel Roper" userId="c5274ab7fa42462a" providerId="LiveId" clId="{E9BC32DE-D3F0-4086-9C49-792CB33B3E9D}" dt="2023-04-17T19:14:08.133" v="1186" actId="478"/>
          <ac:spMkLst>
            <pc:docMk/>
            <pc:sldMk cId="3977950923" sldId="320"/>
            <ac:spMk id="51" creationId="{E09A6402-C11A-38DC-B54A-1E1DD85AEFAB}"/>
          </ac:spMkLst>
        </pc:spChg>
        <pc:spChg chg="del">
          <ac:chgData name="Daniel Roper" userId="c5274ab7fa42462a" providerId="LiveId" clId="{E9BC32DE-D3F0-4086-9C49-792CB33B3E9D}" dt="2023-04-17T19:14:00.799" v="1183" actId="478"/>
          <ac:spMkLst>
            <pc:docMk/>
            <pc:sldMk cId="3977950923" sldId="320"/>
            <ac:spMk id="53" creationId="{B43DBBC7-9CA8-600A-8E42-0AF2A7E8081B}"/>
          </ac:spMkLst>
        </pc:spChg>
        <pc:spChg chg="del">
          <ac:chgData name="Daniel Roper" userId="c5274ab7fa42462a" providerId="LiveId" clId="{E9BC32DE-D3F0-4086-9C49-792CB33B3E9D}" dt="2023-04-17T19:14:03.042" v="1184" actId="478"/>
          <ac:spMkLst>
            <pc:docMk/>
            <pc:sldMk cId="3977950923" sldId="320"/>
            <ac:spMk id="54" creationId="{339327E1-B353-21C0-3B7B-DEFD02A360DF}"/>
          </ac:spMkLst>
        </pc:spChg>
        <pc:grpChg chg="add mod">
          <ac:chgData name="Daniel Roper" userId="c5274ab7fa42462a" providerId="LiveId" clId="{E9BC32DE-D3F0-4086-9C49-792CB33B3E9D}" dt="2023-04-17T19:16:29.830" v="1205" actId="164"/>
          <ac:grpSpMkLst>
            <pc:docMk/>
            <pc:sldMk cId="3977950923" sldId="320"/>
            <ac:grpSpMk id="6" creationId="{A7643E44-F4E3-A9BE-D13F-8D321762F0C0}"/>
          </ac:grpSpMkLst>
        </pc:grpChg>
        <pc:grpChg chg="del mod">
          <ac:chgData name="Daniel Roper" userId="c5274ab7fa42462a" providerId="LiveId" clId="{E9BC32DE-D3F0-4086-9C49-792CB33B3E9D}" dt="2023-04-17T19:14:42.781" v="1191" actId="165"/>
          <ac:grpSpMkLst>
            <pc:docMk/>
            <pc:sldMk cId="3977950923" sldId="320"/>
            <ac:grpSpMk id="44" creationId="{0050D258-F49F-078D-EA72-C8CF0CB9F413}"/>
          </ac:grpSpMkLst>
        </pc:grpChg>
        <pc:picChg chg="del">
          <ac:chgData name="Daniel Roper" userId="c5274ab7fa42462a" providerId="LiveId" clId="{E9BC32DE-D3F0-4086-9C49-792CB33B3E9D}" dt="2023-04-17T19:14:10.517" v="1187" actId="478"/>
          <ac:picMkLst>
            <pc:docMk/>
            <pc:sldMk cId="3977950923" sldId="320"/>
            <ac:picMk id="9" creationId="{CA9F630F-C887-7831-9FC9-B642A80C7302}"/>
          </ac:picMkLst>
        </pc:picChg>
        <pc:picChg chg="mod topLvl">
          <ac:chgData name="Daniel Roper" userId="c5274ab7fa42462a" providerId="LiveId" clId="{E9BC32DE-D3F0-4086-9C49-792CB33B3E9D}" dt="2023-04-17T19:16:29.830" v="1205" actId="164"/>
          <ac:picMkLst>
            <pc:docMk/>
            <pc:sldMk cId="3977950923" sldId="320"/>
            <ac:picMk id="32" creationId="{5E43D11D-84F4-1A56-6985-A9DFED35DA75}"/>
          </ac:picMkLst>
        </pc:picChg>
      </pc:sldChg>
      <pc:sldChg chg="modSp add del mod modAnim">
        <pc:chgData name="Daniel Roper" userId="c5274ab7fa42462a" providerId="LiveId" clId="{E9BC32DE-D3F0-4086-9C49-792CB33B3E9D}" dt="2023-04-27T14:41:28.359" v="5271" actId="47"/>
        <pc:sldMkLst>
          <pc:docMk/>
          <pc:sldMk cId="2200728209" sldId="321"/>
        </pc:sldMkLst>
        <pc:spChg chg="mod">
          <ac:chgData name="Daniel Roper" userId="c5274ab7fa42462a" providerId="LiveId" clId="{E9BC32DE-D3F0-4086-9C49-792CB33B3E9D}" dt="2023-04-18T15:56:56.488" v="3503" actId="207"/>
          <ac:spMkLst>
            <pc:docMk/>
            <pc:sldMk cId="2200728209" sldId="321"/>
            <ac:spMk id="4" creationId="{0EFC5AA7-E393-EE13-3E01-D54EB5972799}"/>
          </ac:spMkLst>
        </pc:spChg>
        <pc:spChg chg="mod">
          <ac:chgData name="Daniel Roper" userId="c5274ab7fa42462a" providerId="LiveId" clId="{E9BC32DE-D3F0-4086-9C49-792CB33B3E9D}" dt="2023-04-17T20:45:45.392" v="1768"/>
          <ac:spMkLst>
            <pc:docMk/>
            <pc:sldMk cId="2200728209" sldId="321"/>
            <ac:spMk id="10244" creationId="{48816CDB-4D70-C88C-9DDA-6BC9B834A46B}"/>
          </ac:spMkLst>
        </pc:spChg>
      </pc:sldChg>
      <pc:sldChg chg="addSp delSp modSp add del mod modAnim">
        <pc:chgData name="Daniel Roper" userId="c5274ab7fa42462a" providerId="LiveId" clId="{E9BC32DE-D3F0-4086-9C49-792CB33B3E9D}" dt="2023-04-27T14:41:22.086" v="5270" actId="47"/>
        <pc:sldMkLst>
          <pc:docMk/>
          <pc:sldMk cId="4266427053" sldId="322"/>
        </pc:sldMkLst>
        <pc:spChg chg="add mod">
          <ac:chgData name="Daniel Roper" userId="c5274ab7fa42462a" providerId="LiveId" clId="{E9BC32DE-D3F0-4086-9C49-792CB33B3E9D}" dt="2023-04-18T13:20:31.334" v="2576" actId="1037"/>
          <ac:spMkLst>
            <pc:docMk/>
            <pc:sldMk cId="4266427053" sldId="322"/>
            <ac:spMk id="3" creationId="{923507B6-CB6D-09C2-2607-0370D6DBE347}"/>
          </ac:spMkLst>
        </pc:spChg>
        <pc:spChg chg="mod">
          <ac:chgData name="Daniel Roper" userId="c5274ab7fa42462a" providerId="LiveId" clId="{E9BC32DE-D3F0-4086-9C49-792CB33B3E9D}" dt="2023-04-18T13:16:36.108" v="2554" actId="207"/>
          <ac:spMkLst>
            <pc:docMk/>
            <pc:sldMk cId="4266427053" sldId="322"/>
            <ac:spMk id="4" creationId="{0EFC5AA7-E393-EE13-3E01-D54EB5972799}"/>
          </ac:spMkLst>
        </pc:spChg>
        <pc:spChg chg="mod">
          <ac:chgData name="Daniel Roper" userId="c5274ab7fa42462a" providerId="LiveId" clId="{E9BC32DE-D3F0-4086-9C49-792CB33B3E9D}" dt="2023-04-18T13:19:47.670" v="2570" actId="20577"/>
          <ac:spMkLst>
            <pc:docMk/>
            <pc:sldMk cId="4266427053" sldId="322"/>
            <ac:spMk id="10244" creationId="{48816CDB-4D70-C88C-9DDA-6BC9B834A46B}"/>
          </ac:spMkLst>
        </pc:spChg>
        <pc:picChg chg="add mod">
          <ac:chgData name="Daniel Roper" userId="c5274ab7fa42462a" providerId="LiveId" clId="{E9BC32DE-D3F0-4086-9C49-792CB33B3E9D}" dt="2023-04-18T13:17:19.643" v="2559" actId="1582"/>
          <ac:picMkLst>
            <pc:docMk/>
            <pc:sldMk cId="4266427053" sldId="322"/>
            <ac:picMk id="5" creationId="{9D6BA38F-B9BE-4B9D-3FFA-237FD3D1ECEF}"/>
          </ac:picMkLst>
        </pc:picChg>
        <pc:picChg chg="add del mod">
          <ac:chgData name="Daniel Roper" userId="c5274ab7fa42462a" providerId="LiveId" clId="{E9BC32DE-D3F0-4086-9C49-792CB33B3E9D}" dt="2023-04-17T21:18:34.735" v="1863" actId="478"/>
          <ac:picMkLst>
            <pc:docMk/>
            <pc:sldMk cId="4266427053" sldId="322"/>
            <ac:picMk id="7" creationId="{75DAFB55-5054-0138-81C1-F95831B572A5}"/>
          </ac:picMkLst>
        </pc:picChg>
        <pc:picChg chg="add mod">
          <ac:chgData name="Daniel Roper" userId="c5274ab7fa42462a" providerId="LiveId" clId="{E9BC32DE-D3F0-4086-9C49-792CB33B3E9D}" dt="2023-04-18T13:18:01.038" v="2563" actId="1076"/>
          <ac:picMkLst>
            <pc:docMk/>
            <pc:sldMk cId="4266427053" sldId="322"/>
            <ac:picMk id="9" creationId="{87EE48AE-74C9-9B6C-B1B6-164633322F08}"/>
          </ac:picMkLst>
        </pc:picChg>
        <pc:picChg chg="mod">
          <ac:chgData name="Daniel Roper" userId="c5274ab7fa42462a" providerId="LiveId" clId="{E9BC32DE-D3F0-4086-9C49-792CB33B3E9D}" dt="2023-04-18T13:17:29.836" v="2560" actId="1582"/>
          <ac:picMkLst>
            <pc:docMk/>
            <pc:sldMk cId="4266427053" sldId="322"/>
            <ac:picMk id="11" creationId="{30A17B7F-1DBD-0E25-A90B-BC5F4EE30546}"/>
          </ac:picMkLst>
        </pc:picChg>
      </pc:sldChg>
      <pc:sldChg chg="modSp add del modAnim">
        <pc:chgData name="Daniel Roper" userId="c5274ab7fa42462a" providerId="LiveId" clId="{E9BC32DE-D3F0-4086-9C49-792CB33B3E9D}" dt="2023-04-27T14:41:29.804" v="5272" actId="47"/>
        <pc:sldMkLst>
          <pc:docMk/>
          <pc:sldMk cId="2787320796" sldId="323"/>
        </pc:sldMkLst>
        <pc:spChg chg="mod">
          <ac:chgData name="Daniel Roper" userId="c5274ab7fa42462a" providerId="LiveId" clId="{E9BC32DE-D3F0-4086-9C49-792CB33B3E9D}" dt="2023-04-19T14:21:58.675" v="5046" actId="207"/>
          <ac:spMkLst>
            <pc:docMk/>
            <pc:sldMk cId="2787320796" sldId="323"/>
            <ac:spMk id="4" creationId="{0EFC5AA7-E393-EE13-3E01-D54EB5972799}"/>
          </ac:spMkLst>
        </pc:spChg>
      </pc:sldChg>
      <pc:sldChg chg="addSp delSp modSp add del mod modAnim modNotesTx">
        <pc:chgData name="Daniel Roper" userId="c5274ab7fa42462a" providerId="LiveId" clId="{E9BC32DE-D3F0-4086-9C49-792CB33B3E9D}" dt="2023-04-27T14:41:31.152" v="5273" actId="47"/>
        <pc:sldMkLst>
          <pc:docMk/>
          <pc:sldMk cId="434904539" sldId="324"/>
        </pc:sldMkLst>
        <pc:spChg chg="add del mod">
          <ac:chgData name="Daniel Roper" userId="c5274ab7fa42462a" providerId="LiveId" clId="{E9BC32DE-D3F0-4086-9C49-792CB33B3E9D}" dt="2023-04-18T11:56:40.884" v="2506"/>
          <ac:spMkLst>
            <pc:docMk/>
            <pc:sldMk cId="434904539" sldId="324"/>
            <ac:spMk id="3" creationId="{2CF7BAB2-C604-47E9-C6A5-9F8EEED4C605}"/>
          </ac:spMkLst>
        </pc:spChg>
        <pc:spChg chg="mod">
          <ac:chgData name="Daniel Roper" userId="c5274ab7fa42462a" providerId="LiveId" clId="{E9BC32DE-D3F0-4086-9C49-792CB33B3E9D}" dt="2023-04-18T15:50:40.075" v="3478" actId="207"/>
          <ac:spMkLst>
            <pc:docMk/>
            <pc:sldMk cId="434904539" sldId="324"/>
            <ac:spMk id="4" creationId="{0EFC5AA7-E393-EE13-3E01-D54EB5972799}"/>
          </ac:spMkLst>
        </pc:spChg>
        <pc:spChg chg="add mod">
          <ac:chgData name="Daniel Roper" userId="c5274ab7fa42462a" providerId="LiveId" clId="{E9BC32DE-D3F0-4086-9C49-792CB33B3E9D}" dt="2023-04-18T15:51:01.398" v="3483" actId="1035"/>
          <ac:spMkLst>
            <pc:docMk/>
            <pc:sldMk cId="434904539" sldId="324"/>
            <ac:spMk id="5" creationId="{B9EDFDFB-9039-5AA2-D3B5-500F101A2C5D}"/>
          </ac:spMkLst>
        </pc:spChg>
      </pc:sldChg>
      <pc:sldChg chg="delSp modSp add del mod modAnim">
        <pc:chgData name="Daniel Roper" userId="c5274ab7fa42462a" providerId="LiveId" clId="{E9BC32DE-D3F0-4086-9C49-792CB33B3E9D}" dt="2023-04-27T14:41:36.604" v="5275" actId="47"/>
        <pc:sldMkLst>
          <pc:docMk/>
          <pc:sldMk cId="1075643819" sldId="325"/>
        </pc:sldMkLst>
        <pc:spChg chg="del">
          <ac:chgData name="Daniel Roper" userId="c5274ab7fa42462a" providerId="LiveId" clId="{E9BC32DE-D3F0-4086-9C49-792CB33B3E9D}" dt="2023-04-18T15:49:25.799" v="3457" actId="478"/>
          <ac:spMkLst>
            <pc:docMk/>
            <pc:sldMk cId="1075643819" sldId="325"/>
            <ac:spMk id="2" creationId="{8F00D6F6-C3A2-0FBD-75B1-10A95D88309D}"/>
          </ac:spMkLst>
        </pc:spChg>
        <pc:spChg chg="mod">
          <ac:chgData name="Daniel Roper" userId="c5274ab7fa42462a" providerId="LiveId" clId="{E9BC32DE-D3F0-4086-9C49-792CB33B3E9D}" dt="2023-04-18T18:27:16.288" v="4199" actId="20577"/>
          <ac:spMkLst>
            <pc:docMk/>
            <pc:sldMk cId="1075643819" sldId="325"/>
            <ac:spMk id="4" creationId="{0EFC5AA7-E393-EE13-3E01-D54EB5972799}"/>
          </ac:spMkLst>
        </pc:spChg>
      </pc:sldChg>
      <pc:sldChg chg="addSp delSp modSp del mod delAnim modAnim">
        <pc:chgData name="Daniel Roper" userId="c5274ab7fa42462a" providerId="LiveId" clId="{E9BC32DE-D3F0-4086-9C49-792CB33B3E9D}" dt="2023-04-27T14:41:33.580" v="5274" actId="47"/>
        <pc:sldMkLst>
          <pc:docMk/>
          <pc:sldMk cId="2058558594" sldId="326"/>
        </pc:sldMkLst>
        <pc:spChg chg="add del mod">
          <ac:chgData name="Daniel Roper" userId="c5274ab7fa42462a" providerId="LiveId" clId="{E9BC32DE-D3F0-4086-9C49-792CB33B3E9D}" dt="2023-04-19T01:41:10.316" v="4416" actId="478"/>
          <ac:spMkLst>
            <pc:docMk/>
            <pc:sldMk cId="2058558594" sldId="326"/>
            <ac:spMk id="2" creationId="{6DA30CEB-722E-CB0D-9824-98EAC8780C1D}"/>
          </ac:spMkLst>
        </pc:spChg>
        <pc:spChg chg="del">
          <ac:chgData name="Daniel Roper" userId="c5274ab7fa42462a" providerId="LiveId" clId="{E9BC32DE-D3F0-4086-9C49-792CB33B3E9D}" dt="2023-04-18T14:55:14.202" v="2897" actId="478"/>
          <ac:spMkLst>
            <pc:docMk/>
            <pc:sldMk cId="2058558594" sldId="326"/>
            <ac:spMk id="2" creationId="{8F00D6F6-C3A2-0FBD-75B1-10A95D88309D}"/>
          </ac:spMkLst>
        </pc:spChg>
        <pc:spChg chg="add del mod">
          <ac:chgData name="Daniel Roper" userId="c5274ab7fa42462a" providerId="LiveId" clId="{E9BC32DE-D3F0-4086-9C49-792CB33B3E9D}" dt="2023-04-19T01:41:08.419" v="4415" actId="478"/>
          <ac:spMkLst>
            <pc:docMk/>
            <pc:sldMk cId="2058558594" sldId="326"/>
            <ac:spMk id="3" creationId="{87FED3DB-7391-A25E-74ED-4F37DA1BD668}"/>
          </ac:spMkLst>
        </pc:spChg>
        <pc:spChg chg="mod">
          <ac:chgData name="Daniel Roper" userId="c5274ab7fa42462a" providerId="LiveId" clId="{E9BC32DE-D3F0-4086-9C49-792CB33B3E9D}" dt="2023-04-19T14:27:58.585" v="5267" actId="207"/>
          <ac:spMkLst>
            <pc:docMk/>
            <pc:sldMk cId="2058558594" sldId="326"/>
            <ac:spMk id="4" creationId="{0EFC5AA7-E393-EE13-3E01-D54EB5972799}"/>
          </ac:spMkLst>
        </pc:spChg>
      </pc:sldChg>
      <pc:sldChg chg="modSp add del mod ord modAnim">
        <pc:chgData name="Daniel Roper" userId="c5274ab7fa42462a" providerId="LiveId" clId="{E9BC32DE-D3F0-4086-9C49-792CB33B3E9D}" dt="2023-04-27T14:41:40.005" v="5276" actId="47"/>
        <pc:sldMkLst>
          <pc:docMk/>
          <pc:sldMk cId="1612367425" sldId="327"/>
        </pc:sldMkLst>
        <pc:spChg chg="mod">
          <ac:chgData name="Daniel Roper" userId="c5274ab7fa42462a" providerId="LiveId" clId="{E9BC32DE-D3F0-4086-9C49-792CB33B3E9D}" dt="2023-04-18T18:32:17.840" v="4318" actId="115"/>
          <ac:spMkLst>
            <pc:docMk/>
            <pc:sldMk cId="1612367425" sldId="327"/>
            <ac:spMk id="4" creationId="{0EFC5AA7-E393-EE13-3E01-D54EB5972799}"/>
          </ac:spMkLst>
        </pc:spChg>
        <pc:spChg chg="mod">
          <ac:chgData name="Daniel Roper" userId="c5274ab7fa42462a" providerId="LiveId" clId="{E9BC32DE-D3F0-4086-9C49-792CB33B3E9D}" dt="2023-04-18T16:09:01.992" v="3688" actId="20577"/>
          <ac:spMkLst>
            <pc:docMk/>
            <pc:sldMk cId="1612367425" sldId="327"/>
            <ac:spMk id="10244" creationId="{48816CDB-4D70-C88C-9DDA-6BC9B834A46B}"/>
          </ac:spMkLst>
        </pc:spChg>
      </pc:sldChg>
      <pc:sldChg chg="delSp modSp add del mod ord delAnim">
        <pc:chgData name="Daniel Roper" userId="c5274ab7fa42462a" providerId="LiveId" clId="{E9BC32DE-D3F0-4086-9C49-792CB33B3E9D}" dt="2023-04-27T14:41:43.105" v="5277" actId="47"/>
        <pc:sldMkLst>
          <pc:docMk/>
          <pc:sldMk cId="1723524904" sldId="328"/>
        </pc:sldMkLst>
        <pc:spChg chg="mod">
          <ac:chgData name="Daniel Roper" userId="c5274ab7fa42462a" providerId="LiveId" clId="{E9BC32DE-D3F0-4086-9C49-792CB33B3E9D}" dt="2023-04-19T01:40:51.424" v="4414" actId="20577"/>
          <ac:spMkLst>
            <pc:docMk/>
            <pc:sldMk cId="1723524904" sldId="328"/>
            <ac:spMk id="2" creationId="{6DA30CEB-722E-CB0D-9824-98EAC8780C1D}"/>
          </ac:spMkLst>
        </pc:spChg>
        <pc:spChg chg="mod">
          <ac:chgData name="Daniel Roper" userId="c5274ab7fa42462a" providerId="LiveId" clId="{E9BC32DE-D3F0-4086-9C49-792CB33B3E9D}" dt="2023-04-19T01:40:17.741" v="4401" actId="1076"/>
          <ac:spMkLst>
            <pc:docMk/>
            <pc:sldMk cId="1723524904" sldId="328"/>
            <ac:spMk id="3" creationId="{87FED3DB-7391-A25E-74ED-4F37DA1BD668}"/>
          </ac:spMkLst>
        </pc:spChg>
        <pc:spChg chg="del">
          <ac:chgData name="Daniel Roper" userId="c5274ab7fa42462a" providerId="LiveId" clId="{E9BC32DE-D3F0-4086-9C49-792CB33B3E9D}" dt="2023-04-19T01:40:09.963" v="4400" actId="478"/>
          <ac:spMkLst>
            <pc:docMk/>
            <pc:sldMk cId="1723524904" sldId="328"/>
            <ac:spMk id="4" creationId="{0EFC5AA7-E393-EE13-3E01-D54EB5972799}"/>
          </ac:spMkLst>
        </pc:spChg>
      </pc:sldChg>
      <pc:sldChg chg="new del">
        <pc:chgData name="Daniel Roper" userId="c5274ab7fa42462a" providerId="LiveId" clId="{E9BC32DE-D3F0-4086-9C49-792CB33B3E9D}" dt="2023-04-18T16:33:06.806" v="4105" actId="680"/>
        <pc:sldMkLst>
          <pc:docMk/>
          <pc:sldMk cId="3666010363"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869B0561-C0B6-47C0-B88F-03EE27A8B690}" type="datetimeFigureOut">
              <a:rPr lang="en-US" smtClean="0"/>
              <a:t>4/27/2023</a:t>
            </a:fld>
            <a:endParaRPr lang="en-US"/>
          </a:p>
        </p:txBody>
      </p:sp>
      <p:sp>
        <p:nvSpPr>
          <p:cNvPr id="4" name="Slide Image Placeholder 3"/>
          <p:cNvSpPr>
            <a:spLocks noGrp="1" noRot="1" noChangeAspect="1"/>
          </p:cNvSpPr>
          <p:nvPr>
            <p:ph type="sldImg" idx="2"/>
          </p:nvPr>
        </p:nvSpPr>
        <p:spPr>
          <a:xfrm>
            <a:off x="1644650" y="1050925"/>
            <a:ext cx="3787775" cy="2840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49960ADB-A01A-46F9-9A7D-0F64F369A3B3}" type="slidenum">
              <a:rPr lang="en-US" smtClean="0"/>
              <a:t>‹#›</a:t>
            </a:fld>
            <a:endParaRPr lang="en-US"/>
          </a:p>
        </p:txBody>
      </p:sp>
    </p:spTree>
    <p:extLst>
      <p:ext uri="{BB962C8B-B14F-4D97-AF65-F5344CB8AC3E}">
        <p14:creationId xmlns:p14="http://schemas.microsoft.com/office/powerpoint/2010/main" val="22104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Nathan Ward, “The judgement on mankind is withheld until the prospect of victory is presented.” Already can see that God condemns sin but seeks to save the sinner.</a:t>
            </a:r>
          </a:p>
          <a:p>
            <a:endParaRPr lang="en-US" b="1"/>
          </a:p>
          <a:p>
            <a:r>
              <a:rPr lang="en-US" b="1"/>
              <a:t>Most of the older translations say the women’s desire will be to/for your husband.</a:t>
            </a:r>
          </a:p>
        </p:txBody>
      </p:sp>
      <p:sp>
        <p:nvSpPr>
          <p:cNvPr id="4" name="Slide Number Placeholder 3"/>
          <p:cNvSpPr>
            <a:spLocks noGrp="1"/>
          </p:cNvSpPr>
          <p:nvPr>
            <p:ph type="sldNum" sz="quarter" idx="5"/>
          </p:nvPr>
        </p:nvSpPr>
        <p:spPr/>
        <p:txBody>
          <a:bodyPr/>
          <a:lstStyle/>
          <a:p>
            <a:fld id="{49960ADB-A01A-46F9-9A7D-0F64F369A3B3}" type="slidenum">
              <a:rPr lang="en-US" smtClean="0"/>
              <a:t>3</a:t>
            </a:fld>
            <a:endParaRPr lang="en-US"/>
          </a:p>
        </p:txBody>
      </p:sp>
    </p:spTree>
    <p:extLst>
      <p:ext uri="{BB962C8B-B14F-4D97-AF65-F5344CB8AC3E}">
        <p14:creationId xmlns:p14="http://schemas.microsoft.com/office/powerpoint/2010/main" val="919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Adam’s belief in God’s promise is manifested in the naming of his wife.</a:t>
            </a:r>
          </a:p>
        </p:txBody>
      </p:sp>
      <p:sp>
        <p:nvSpPr>
          <p:cNvPr id="4" name="Slide Number Placeholder 3"/>
          <p:cNvSpPr>
            <a:spLocks noGrp="1"/>
          </p:cNvSpPr>
          <p:nvPr>
            <p:ph type="sldNum" sz="quarter" idx="5"/>
          </p:nvPr>
        </p:nvSpPr>
        <p:spPr/>
        <p:txBody>
          <a:bodyPr/>
          <a:lstStyle/>
          <a:p>
            <a:fld id="{49960ADB-A01A-46F9-9A7D-0F64F369A3B3}" type="slidenum">
              <a:rPr lang="en-US" smtClean="0"/>
              <a:t>4</a:t>
            </a:fld>
            <a:endParaRPr lang="en-US"/>
          </a:p>
        </p:txBody>
      </p:sp>
    </p:spTree>
    <p:extLst>
      <p:ext uri="{BB962C8B-B14F-4D97-AF65-F5344CB8AC3E}">
        <p14:creationId xmlns:p14="http://schemas.microsoft.com/office/powerpoint/2010/main" val="53016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ysClr val="windowText" lastClr="000000"/>
                </a:solidFill>
                <a:latin typeface="Calibri" panose="020F0502020204030204"/>
              </a:rPr>
              <a:t>We must not underestimate the effect of the fall on marriage.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ysClr val="windowText" lastClr="000000"/>
                </a:solidFill>
                <a:latin typeface="Calibri" panose="020F0502020204030204"/>
              </a:rPr>
              <a:t>But thousands of years later, Jesus went back to God’s first institution of marriage and still said what happened before the fall was still God’s ultimate goal for marriages in that day.</a:t>
            </a:r>
          </a:p>
          <a:p>
            <a:endParaRPr lang="en-US"/>
          </a:p>
        </p:txBody>
      </p:sp>
      <p:sp>
        <p:nvSpPr>
          <p:cNvPr id="4" name="Slide Number Placeholder 3"/>
          <p:cNvSpPr>
            <a:spLocks noGrp="1"/>
          </p:cNvSpPr>
          <p:nvPr>
            <p:ph type="sldNum" sz="quarter" idx="5"/>
          </p:nvPr>
        </p:nvSpPr>
        <p:spPr/>
        <p:txBody>
          <a:bodyPr/>
          <a:lstStyle/>
          <a:p>
            <a:fld id="{49960ADB-A01A-46F9-9A7D-0F64F369A3B3}" type="slidenum">
              <a:rPr lang="en-US" smtClean="0"/>
              <a:t>5</a:t>
            </a:fld>
            <a:endParaRPr lang="en-US"/>
          </a:p>
        </p:txBody>
      </p:sp>
    </p:spTree>
    <p:extLst>
      <p:ext uri="{BB962C8B-B14F-4D97-AF65-F5344CB8AC3E}">
        <p14:creationId xmlns:p14="http://schemas.microsoft.com/office/powerpoint/2010/main" val="12225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960ADB-A01A-46F9-9A7D-0F64F369A3B3}" type="slidenum">
              <a:rPr lang="en-US" smtClean="0"/>
              <a:t>9</a:t>
            </a:fld>
            <a:endParaRPr lang="en-US"/>
          </a:p>
        </p:txBody>
      </p:sp>
    </p:spTree>
    <p:extLst>
      <p:ext uri="{BB962C8B-B14F-4D97-AF65-F5344CB8AC3E}">
        <p14:creationId xmlns:p14="http://schemas.microsoft.com/office/powerpoint/2010/main" val="372246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85974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888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6413500"/>
            <a:ext cx="2857500" cy="259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7400" y="6413500"/>
            <a:ext cx="8420100" cy="259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80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15014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9131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005865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708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02152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42795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147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29577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000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12263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9901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5575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8270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0708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335011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61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068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4631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1329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88827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4738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14582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8014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34508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71023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850" y="0"/>
            <a:ext cx="149225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6100" y="0"/>
            <a:ext cx="43243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7784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9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296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83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660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04076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495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87400" y="6413500"/>
            <a:ext cx="1143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87400" y="8178800"/>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marL="39688"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968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540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4112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684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marL="39688"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96888"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54088"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411288"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68488"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DA7F8F3-4A1E-7284-D8B9-8D4CAA6BF53A}"/>
              </a:ext>
            </a:extLst>
          </p:cNvPr>
          <p:cNvSpPr>
            <a:spLocks noGrp="1" noChangeArrowheads="1"/>
          </p:cNvSpPr>
          <p:nvPr>
            <p:ph type="title"/>
          </p:nvPr>
        </p:nvSpPr>
        <p:spPr bwMode="auto">
          <a:xfrm>
            <a:off x="546100" y="0"/>
            <a:ext cx="59690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ochin" charset="0"/>
              </a:rPr>
              <a:t>Click to edit Master title style</a:t>
            </a:r>
          </a:p>
        </p:txBody>
      </p:sp>
      <p:sp>
        <p:nvSpPr>
          <p:cNvPr id="4099" name="Rectangle 2">
            <a:extLst>
              <a:ext uri="{FF2B5EF4-FFF2-40B4-BE49-F238E27FC236}">
                <a16:creationId xmlns:a16="http://schemas.microsoft.com/office/drawing/2014/main" id="{B2CF83DA-3420-BB40-648D-D9E165C10460}"/>
              </a:ext>
            </a:extLst>
          </p:cNvPr>
          <p:cNvSpPr>
            <a:spLocks noGrp="1" noChangeArrowheads="1"/>
          </p:cNvSpPr>
          <p:nvPr>
            <p:ph type="body" idx="1"/>
          </p:nvPr>
        </p:nvSpPr>
        <p:spPr bwMode="auto">
          <a:xfrm>
            <a:off x="546100" y="5295900"/>
            <a:ext cx="5969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753421" y="204787"/>
            <a:ext cx="11430000" cy="1776413"/>
          </a:xfrm>
        </p:spPr>
        <p:txBody>
          <a:bodyPr/>
          <a:lstStyle/>
          <a:p>
            <a:pPr eaLnBrk="1" hangingPunct="1">
              <a:defRPr/>
            </a:pPr>
            <a:r>
              <a:rPr lang="en-US" sz="7200" b="1">
                <a:effectLst>
                  <a:outerShdw blurRad="38100" dist="38100" dir="2700000" algn="tl">
                    <a:srgbClr val="C0C0C0"/>
                  </a:outerShdw>
                </a:effectLst>
              </a:rPr>
              <a:t>Married:</a:t>
            </a:r>
            <a:br>
              <a:rPr lang="en-US" sz="7200" b="1">
                <a:effectLst>
                  <a:outerShdw blurRad="38100" dist="38100" dir="2700000" algn="tl">
                    <a:srgbClr val="C0C0C0"/>
                  </a:outerShdw>
                </a:effectLst>
              </a:rPr>
            </a:br>
            <a:r>
              <a:rPr lang="en-US" sz="7200" b="1">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787400" y="8396287"/>
            <a:ext cx="11430000" cy="823913"/>
          </a:xfrm>
        </p:spPr>
        <p:txBody>
          <a:bodyPr/>
          <a:lstStyle/>
          <a:p>
            <a:pPr algn="ctr" eaLnBrk="1" hangingPunct="1">
              <a:spcBef>
                <a:spcPct val="0"/>
              </a:spcBef>
              <a:defRPr/>
            </a:pPr>
            <a:r>
              <a:rPr lang="en-US" sz="5400" b="1">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2131"/>
            <a:ext cx="4153593" cy="5346469"/>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477" y="2499360"/>
            <a:ext cx="4437888" cy="5349240"/>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802" y="2499360"/>
            <a:ext cx="4234998" cy="5349240"/>
          </a:xfrm>
          <a:prstGeom prst="rect">
            <a:avLst/>
          </a:prstGeom>
        </p:spPr>
      </p:pic>
      <p:sp>
        <p:nvSpPr>
          <p:cNvPr id="2" name="TextBox 1">
            <a:extLst>
              <a:ext uri="{FF2B5EF4-FFF2-40B4-BE49-F238E27FC236}">
                <a16:creationId xmlns:a16="http://schemas.microsoft.com/office/drawing/2014/main" id="{D9B78166-DDF6-D462-4B21-F01EDA7D6683}"/>
              </a:ext>
            </a:extLst>
          </p:cNvPr>
          <p:cNvSpPr txBox="1"/>
          <p:nvPr/>
        </p:nvSpPr>
        <p:spPr>
          <a:xfrm rot="847696">
            <a:off x="-510321" y="6103857"/>
            <a:ext cx="13938514" cy="1107996"/>
          </a:xfrm>
          <a:prstGeom prst="rect">
            <a:avLst/>
          </a:prstGeom>
          <a:solidFill>
            <a:schemeClr val="bg1"/>
          </a:solidFill>
        </p:spPr>
        <p:txBody>
          <a:bodyPr wrap="square" rtlCol="0">
            <a:spAutoFit/>
          </a:bodyPr>
          <a:lstStyle/>
          <a:p>
            <a:r>
              <a:rPr lang="en-US" sz="6600" b="1">
                <a:solidFill>
                  <a:srgbClr val="7030A0"/>
                </a:solidFill>
                <a:latin typeface="Bradley Hand ITC" panose="03070402050302030203" pitchFamily="66" charset="0"/>
              </a:rPr>
              <a:t>  Marriage is Made in Heaven – Part 3       </a:t>
            </a:r>
          </a:p>
        </p:txBody>
      </p:sp>
    </p:spTree>
    <p:extLst>
      <p:ext uri="{BB962C8B-B14F-4D97-AF65-F5344CB8AC3E}">
        <p14:creationId xmlns:p14="http://schemas.microsoft.com/office/powerpoint/2010/main" val="6099222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B7CB1-C406-08F8-E38F-C5AC5C8547D2}"/>
              </a:ext>
            </a:extLst>
          </p:cNvPr>
          <p:cNvSpPr/>
          <p:nvPr/>
        </p:nvSpPr>
        <p:spPr bwMode="auto">
          <a:xfrm>
            <a:off x="0" y="0"/>
            <a:ext cx="13004800" cy="8153400"/>
          </a:xfrm>
          <a:prstGeom prst="rec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22750287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813594" y="219078"/>
            <a:ext cx="11430000" cy="771522"/>
          </a:xfrm>
        </p:spPr>
        <p:txBody>
          <a:bodyPr/>
          <a:lstStyle/>
          <a:p>
            <a:pPr eaLnBrk="1" hangingPunct="1">
              <a:defRPr/>
            </a:pPr>
            <a:r>
              <a:rPr lang="en-US" sz="40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Genesis 3:1-6</a:t>
            </a:r>
            <a:r>
              <a:rPr lang="en-US" sz="4000" b="1">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 Sin Changes Everything</a:t>
            </a: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786606" y="990600"/>
            <a:ext cx="11582400" cy="73914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000" b="1">
                <a:solidFill>
                  <a:sysClr val="windowText" lastClr="000000"/>
                </a:solidFill>
                <a:latin typeface="Calibri" panose="020F0502020204030204"/>
              </a:rPr>
              <a:t>The Serpent (Satan) enters the picture (...”that ancient serpent, who is called the devil and Satan, the deceiver of the whole world.” Rev. 12:9</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kumimoji="0" lang="en-US" sz="3000" b="1" i="0" u="none" strike="noStrike" kern="1200" cap="none" spc="0" normalizeH="0" noProof="0">
                <a:ln>
                  <a:noFill/>
                </a:ln>
                <a:solidFill>
                  <a:schemeClr val="accent1"/>
                </a:solidFill>
                <a:effectLst/>
                <a:uLnTx/>
                <a:uFillTx/>
                <a:latin typeface="Calibri" panose="020F0502020204030204"/>
              </a:rPr>
              <a:t>He said to the woman</a:t>
            </a:r>
            <a:r>
              <a:rPr kumimoji="0" lang="en-US" sz="3000" b="1" i="0" u="none" strike="noStrike" kern="1200" cap="none" spc="0" normalizeH="0" noProof="0">
                <a:ln>
                  <a:noFill/>
                </a:ln>
                <a:solidFill>
                  <a:srgbClr val="002060"/>
                </a:solidFill>
                <a:effectLst/>
                <a:uLnTx/>
                <a:uFillTx/>
                <a:latin typeface="Calibri" panose="020F0502020204030204"/>
              </a:rPr>
              <a:t>: “Did God really say, ‘You must not eat from any tree in the garden’?”</a:t>
            </a:r>
          </a:p>
          <a:p>
            <a:pPr lvl="0" fontAlgn="auto">
              <a:spcAft>
                <a:spcPts val="0"/>
              </a:spcAft>
              <a:buFont typeface="Wingdings" panose="05000000000000000000" pitchFamily="2" charset="2"/>
              <a:buChar char="Ø"/>
              <a:defRPr/>
            </a:pPr>
            <a:r>
              <a:rPr lang="en-US" sz="3000" b="1" baseline="0">
                <a:solidFill>
                  <a:sysClr val="windowText" lastClr="000000"/>
                </a:solidFill>
                <a:latin typeface="Calibri" panose="020F0502020204030204"/>
              </a:rPr>
              <a:t>She replied, </a:t>
            </a:r>
            <a:r>
              <a:rPr lang="en-US" sz="3000" b="1" baseline="0">
                <a:solidFill>
                  <a:schemeClr val="accent6"/>
                </a:solidFill>
                <a:latin typeface="Calibri" panose="020F0502020204030204"/>
              </a:rPr>
              <a:t>“We may eat fruit from the trees in the garden, but God did say, ‘You must not eat fruit from the tree that is in the middle of the garden, and you must not touch it, or you will die.’ ”</a:t>
            </a:r>
          </a:p>
          <a:p>
            <a:pPr lvl="0" fontAlgn="auto">
              <a:spcAft>
                <a:spcPts val="0"/>
              </a:spcAft>
              <a:buFont typeface="Wingdings" panose="05000000000000000000" pitchFamily="2" charset="2"/>
              <a:buChar char="Ø"/>
              <a:defRPr/>
            </a:pPr>
            <a:r>
              <a:rPr lang="en-US" sz="3000" b="1" baseline="0">
                <a:solidFill>
                  <a:sysClr val="windowText" lastClr="000000"/>
                </a:solidFill>
                <a:latin typeface="Calibri" panose="020F0502020204030204"/>
              </a:rPr>
              <a:t>Satan said, </a:t>
            </a:r>
            <a:r>
              <a:rPr lang="en-US" sz="3000" b="1" baseline="0">
                <a:solidFill>
                  <a:srgbClr val="002060"/>
                </a:solidFill>
                <a:latin typeface="Calibri" panose="020F0502020204030204"/>
              </a:rPr>
              <a:t>“You will not certainly die, For God knows that when you eat from it your eyes will be opened, and you will be like God, knowing good and evil.”</a:t>
            </a:r>
          </a:p>
          <a:p>
            <a:pPr lvl="0" fontAlgn="auto">
              <a:spcAft>
                <a:spcPts val="0"/>
              </a:spcAft>
              <a:buFont typeface="Wingdings" panose="05000000000000000000" pitchFamily="2" charset="2"/>
              <a:buChar char="Ø"/>
              <a:defRPr/>
            </a:pPr>
            <a:r>
              <a:rPr lang="en-US" sz="3000" b="1">
                <a:solidFill>
                  <a:schemeClr val="accent1"/>
                </a:solidFill>
                <a:latin typeface="Calibri" panose="020F0502020204030204"/>
              </a:rPr>
              <a:t>Satan was asking the woman to believe him instead of God.</a:t>
            </a:r>
            <a:endParaRPr lang="en-US" sz="3000" b="1" baseline="0">
              <a:solidFill>
                <a:schemeClr val="accent1"/>
              </a:solidFill>
              <a:latin typeface="Calibri" panose="020F0502020204030204"/>
            </a:endParaRPr>
          </a:p>
          <a:p>
            <a:pPr lvl="0" fontAlgn="auto">
              <a:spcAft>
                <a:spcPts val="0"/>
              </a:spcAft>
              <a:buFont typeface="Wingdings" panose="05000000000000000000" pitchFamily="2" charset="2"/>
              <a:buChar char="Ø"/>
              <a:defRPr/>
            </a:pPr>
            <a:r>
              <a:rPr lang="en-US" sz="3000" b="1">
                <a:solidFill>
                  <a:srgbClr val="FF0000"/>
                </a:solidFill>
                <a:latin typeface="Calibri" panose="020F0502020204030204"/>
              </a:rPr>
              <a:t>“When the woman saw that the fruit of the tree was good for food </a:t>
            </a:r>
            <a:r>
              <a:rPr lang="en-US" sz="3000" b="1">
                <a:solidFill>
                  <a:schemeClr val="accent1"/>
                </a:solidFill>
                <a:latin typeface="Calibri" panose="020F0502020204030204"/>
              </a:rPr>
              <a:t>(lust of flesh)</a:t>
            </a:r>
            <a:r>
              <a:rPr lang="en-US" sz="3000" b="1">
                <a:solidFill>
                  <a:srgbClr val="FF0000"/>
                </a:solidFill>
                <a:latin typeface="Calibri" panose="020F0502020204030204"/>
              </a:rPr>
              <a:t> and pleasing to the eye </a:t>
            </a:r>
            <a:r>
              <a:rPr lang="en-US" sz="3000" b="1">
                <a:solidFill>
                  <a:schemeClr val="accent1"/>
                </a:solidFill>
                <a:latin typeface="Calibri" panose="020F0502020204030204"/>
              </a:rPr>
              <a:t>(lust of eyes)</a:t>
            </a:r>
            <a:r>
              <a:rPr lang="en-US" sz="3000" b="1">
                <a:solidFill>
                  <a:srgbClr val="FF0000"/>
                </a:solidFill>
                <a:latin typeface="Calibri" panose="020F0502020204030204"/>
              </a:rPr>
              <a:t>, and also desirable for gaining wisdom </a:t>
            </a:r>
            <a:r>
              <a:rPr lang="en-US" sz="3000" b="1">
                <a:solidFill>
                  <a:schemeClr val="accent1"/>
                </a:solidFill>
                <a:latin typeface="Calibri" panose="020F0502020204030204"/>
              </a:rPr>
              <a:t>(vainglory of life)</a:t>
            </a:r>
            <a:r>
              <a:rPr lang="en-US" sz="3000" b="1">
                <a:solidFill>
                  <a:srgbClr val="FF0000"/>
                </a:solidFill>
                <a:latin typeface="Calibri" panose="020F0502020204030204"/>
              </a:rPr>
              <a:t>, she took some and ate it. She also gave some to her husband, </a:t>
            </a:r>
            <a:r>
              <a:rPr lang="en-US" sz="3000" b="1" u="sng">
                <a:solidFill>
                  <a:srgbClr val="FF0000"/>
                </a:solidFill>
                <a:latin typeface="Calibri" panose="020F0502020204030204"/>
              </a:rPr>
              <a:t>who was with her</a:t>
            </a:r>
            <a:r>
              <a:rPr lang="en-US" sz="3000" b="1">
                <a:solidFill>
                  <a:srgbClr val="FF0000"/>
                </a:solidFill>
                <a:latin typeface="Calibri" panose="020F0502020204030204"/>
              </a:rPr>
              <a:t>, and he ate it.”</a:t>
            </a:r>
          </a:p>
          <a:p>
            <a:pPr marL="0" marR="0" lvl="0" indent="0" algn="l" defTabSz="975390" rtl="0" eaLnBrk="1" fontAlgn="auto" latinLnBrk="0" hangingPunct="1">
              <a:lnSpc>
                <a:spcPct val="90000"/>
              </a:lnSpc>
              <a:spcBef>
                <a:spcPts val="1067"/>
              </a:spcBef>
              <a:spcAft>
                <a:spcPts val="0"/>
              </a:spcAft>
              <a:buClrTx/>
              <a:buSzTx/>
              <a:buNone/>
              <a:tabLst/>
              <a:defRPr/>
            </a:pPr>
            <a:endParaRPr lang="en-US" sz="3000" b="1">
              <a:solidFill>
                <a:sysClr val="windowText" lastClr="000000"/>
              </a:solidFill>
              <a:latin typeface="Calibri" panose="020F0502020204030204"/>
            </a:endParaRPr>
          </a:p>
        </p:txBody>
      </p:sp>
    </p:spTree>
    <p:extLst>
      <p:ext uri="{BB962C8B-B14F-4D97-AF65-F5344CB8AC3E}">
        <p14:creationId xmlns:p14="http://schemas.microsoft.com/office/powerpoint/2010/main" val="1978834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40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Genesis 3:11ff</a:t>
            </a:r>
            <a:r>
              <a:rPr lang="en-US" sz="4000" b="1">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 Sin Changes Everything, cont.</a:t>
            </a: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786606" y="838200"/>
            <a:ext cx="11582400" cy="70866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75390" rtl="0" eaLnBrk="1" fontAlgn="auto" latinLnBrk="0" hangingPunct="1">
              <a:lnSpc>
                <a:spcPct val="90000"/>
              </a:lnSpc>
              <a:spcBef>
                <a:spcPts val="1067"/>
              </a:spcBef>
              <a:spcAft>
                <a:spcPts val="0"/>
              </a:spcAft>
              <a:buClrTx/>
              <a:buSzTx/>
              <a:buNone/>
              <a:tabLst/>
              <a:defRPr/>
            </a:pPr>
            <a:endParaRPr lang="en-US" sz="3000" b="1">
              <a:solidFill>
                <a:sysClr val="windowText" lastClr="000000"/>
              </a:solidFill>
              <a:latin typeface="Calibri" panose="020F0502020204030204"/>
            </a:endParaRPr>
          </a:p>
        </p:txBody>
      </p:sp>
      <p:sp>
        <p:nvSpPr>
          <p:cNvPr id="5" name="TextBox 4">
            <a:extLst>
              <a:ext uri="{FF2B5EF4-FFF2-40B4-BE49-F238E27FC236}">
                <a16:creationId xmlns:a16="http://schemas.microsoft.com/office/drawing/2014/main" id="{6A9630F7-DA08-E80E-390B-30046B2BAAD2}"/>
              </a:ext>
            </a:extLst>
          </p:cNvPr>
          <p:cNvSpPr txBox="1"/>
          <p:nvPr/>
        </p:nvSpPr>
        <p:spPr>
          <a:xfrm>
            <a:off x="786606" y="838200"/>
            <a:ext cx="11582400" cy="7509748"/>
          </a:xfrm>
          <a:prstGeom prst="rect">
            <a:avLst/>
          </a:prstGeom>
          <a:noFill/>
        </p:spPr>
        <p:txBody>
          <a:bodyPr wrap="square" rtlCol="0">
            <a:spAutoFit/>
          </a:bodyPr>
          <a:lstStyle/>
          <a:p>
            <a:r>
              <a:rPr lang="en-US" sz="2800">
                <a:solidFill>
                  <a:srgbClr val="FF0000"/>
                </a:solidFill>
              </a:rPr>
              <a:t>He (God) said, “Who told you that you were naked? Have you eaten of the tree of which I commanded you not to eat?” </a:t>
            </a:r>
            <a:r>
              <a:rPr lang="en-US" sz="2800">
                <a:solidFill>
                  <a:schemeClr val="accent1"/>
                </a:solidFill>
              </a:rPr>
              <a:t>The man said, </a:t>
            </a:r>
            <a:r>
              <a:rPr lang="en-US" sz="2800" b="1">
                <a:solidFill>
                  <a:schemeClr val="accent1"/>
                </a:solidFill>
              </a:rPr>
              <a:t>“</a:t>
            </a:r>
            <a:r>
              <a:rPr lang="en-US" sz="2800" b="1" u="sng">
                <a:solidFill>
                  <a:schemeClr val="accent1"/>
                </a:solidFill>
              </a:rPr>
              <a:t>The woman </a:t>
            </a:r>
            <a:r>
              <a:rPr lang="en-US" sz="2800" b="1">
                <a:solidFill>
                  <a:schemeClr val="accent1"/>
                </a:solidFill>
              </a:rPr>
              <a:t>whom you gave to be with me, she gave me fruit of the tree, and I ate.” </a:t>
            </a:r>
            <a:r>
              <a:rPr lang="en-US" sz="2800">
                <a:solidFill>
                  <a:schemeClr val="accent1"/>
                </a:solidFill>
              </a:rPr>
              <a:t>Then the LORD God said to the woman, </a:t>
            </a:r>
            <a:r>
              <a:rPr lang="en-US" sz="2800">
                <a:solidFill>
                  <a:srgbClr val="FF0000"/>
                </a:solidFill>
              </a:rPr>
              <a:t>“What is this that you have done?</a:t>
            </a:r>
            <a:r>
              <a:rPr lang="en-US" sz="2800">
                <a:solidFill>
                  <a:schemeClr val="accent1"/>
                </a:solidFill>
              </a:rPr>
              <a:t>” The woman said, “</a:t>
            </a:r>
            <a:r>
              <a:rPr lang="en-US" sz="2800" b="1" u="sng">
                <a:solidFill>
                  <a:schemeClr val="accent1"/>
                </a:solidFill>
              </a:rPr>
              <a:t>The serpent </a:t>
            </a:r>
            <a:r>
              <a:rPr lang="en-US" sz="2800" b="1">
                <a:solidFill>
                  <a:schemeClr val="accent1"/>
                </a:solidFill>
              </a:rPr>
              <a:t>deceived me, and I ate.”</a:t>
            </a:r>
          </a:p>
          <a:p>
            <a:r>
              <a:rPr lang="en-US" sz="2800">
                <a:solidFill>
                  <a:schemeClr val="accent1"/>
                </a:solidFill>
              </a:rPr>
              <a:t>The LORD God said to the serpent, </a:t>
            </a:r>
            <a:r>
              <a:rPr lang="en-US" sz="2800">
                <a:solidFill>
                  <a:srgbClr val="FF0000"/>
                </a:solidFill>
              </a:rPr>
              <a:t>“Because you have done this, cursed are you ...and dust you shall eat all the days of your life. </a:t>
            </a:r>
            <a:r>
              <a:rPr lang="en-US" sz="2800">
                <a:solidFill>
                  <a:schemeClr val="tx2"/>
                </a:solidFill>
              </a:rPr>
              <a:t>(v.15) </a:t>
            </a:r>
            <a:r>
              <a:rPr lang="en-US" sz="2800">
                <a:solidFill>
                  <a:srgbClr val="FF0000"/>
                </a:solidFill>
              </a:rPr>
              <a:t>I will put enmity between you and the woman, and between your offspring and her offspring;</a:t>
            </a:r>
          </a:p>
          <a:p>
            <a:r>
              <a:rPr lang="en-US" sz="2800" b="1" u="sng">
                <a:solidFill>
                  <a:srgbClr val="FF0000"/>
                </a:solidFill>
              </a:rPr>
              <a:t>He shall bruise your head, and you shall bruise his heel</a:t>
            </a:r>
            <a:r>
              <a:rPr lang="en-US" sz="2800">
                <a:solidFill>
                  <a:srgbClr val="FF0000"/>
                </a:solidFill>
              </a:rPr>
              <a:t>.” </a:t>
            </a:r>
            <a:r>
              <a:rPr lang="en-US" sz="2800" b="1">
                <a:solidFill>
                  <a:schemeClr val="accent1"/>
                </a:solidFill>
              </a:rPr>
              <a:t>(Messianic promise)</a:t>
            </a:r>
          </a:p>
          <a:p>
            <a:r>
              <a:rPr lang="en-US" sz="2800">
                <a:solidFill>
                  <a:schemeClr val="accent1"/>
                </a:solidFill>
              </a:rPr>
              <a:t>(v.16) To the woman he said, </a:t>
            </a:r>
            <a:r>
              <a:rPr lang="en-US" sz="2800">
                <a:solidFill>
                  <a:srgbClr val="FF0000"/>
                </a:solidFill>
              </a:rPr>
              <a:t>“I will surely multiply your pain in childbearing; in pain you shall bring forth children</a:t>
            </a:r>
            <a:r>
              <a:rPr lang="en-US" sz="2800" b="1" u="sng">
                <a:solidFill>
                  <a:srgbClr val="FF0000"/>
                </a:solidFill>
              </a:rPr>
              <a:t>. Your </a:t>
            </a:r>
            <a:r>
              <a:rPr lang="en-US" sz="3200" b="1" i="1" u="sng">
                <a:solidFill>
                  <a:srgbClr val="FF0000"/>
                </a:solidFill>
              </a:rPr>
              <a:t>desire</a:t>
            </a:r>
            <a:r>
              <a:rPr lang="en-US" sz="2800" b="1" u="sng">
                <a:solidFill>
                  <a:srgbClr val="FF0000"/>
                </a:solidFill>
              </a:rPr>
              <a:t> shall be contrary to your husband, but he shall rule over you.”</a:t>
            </a:r>
            <a:r>
              <a:rPr lang="en-US" sz="2800" b="1">
                <a:solidFill>
                  <a:schemeClr val="accent1"/>
                </a:solidFill>
              </a:rPr>
              <a:t> (ESV)  (This is not a loving desire)</a:t>
            </a:r>
          </a:p>
          <a:p>
            <a:r>
              <a:rPr lang="en-US" sz="2800" b="1">
                <a:solidFill>
                  <a:schemeClr val="accent1"/>
                </a:solidFill>
              </a:rPr>
              <a:t>Compare Gen. 4:7 where God told Cain, </a:t>
            </a:r>
            <a:r>
              <a:rPr lang="en-US" sz="2800" b="1">
                <a:solidFill>
                  <a:srgbClr val="FF0000"/>
                </a:solidFill>
              </a:rPr>
              <a:t>“...sin is crouching at the door; and its </a:t>
            </a:r>
            <a:r>
              <a:rPr lang="en-US" sz="3200" b="1" i="1">
                <a:solidFill>
                  <a:srgbClr val="FF0000"/>
                </a:solidFill>
              </a:rPr>
              <a:t>desire </a:t>
            </a:r>
            <a:r>
              <a:rPr lang="en-US" sz="2800" b="1">
                <a:solidFill>
                  <a:srgbClr val="FF0000"/>
                </a:solidFill>
              </a:rPr>
              <a:t>is for you, but you must master it.” </a:t>
            </a:r>
            <a:r>
              <a:rPr lang="en-US" sz="2800" b="1">
                <a:solidFill>
                  <a:schemeClr val="accent1"/>
                </a:solidFill>
              </a:rPr>
              <a:t>(NASB)</a:t>
            </a:r>
          </a:p>
          <a:p>
            <a:r>
              <a:rPr lang="en-US" sz="2700" b="1">
                <a:solidFill>
                  <a:schemeClr val="accent1"/>
                </a:solidFill>
              </a:rPr>
              <a:t>“The desire of the women for her husband is akin to the desire of sin that lies poised ready to leap at Cain.  It means a desire to break the relationship of equality &amp; turn it into a relationship of servitude &amp; domination.”</a:t>
            </a:r>
            <a:r>
              <a:rPr lang="en-US" sz="2800" b="1">
                <a:solidFill>
                  <a:schemeClr val="accent1"/>
                </a:solidFill>
              </a:rPr>
              <a:t> </a:t>
            </a:r>
            <a:r>
              <a:rPr lang="en-US" sz="2200" b="1">
                <a:solidFill>
                  <a:schemeClr val="accent1"/>
                </a:solidFill>
              </a:rPr>
              <a:t>– Victor Hamilton</a:t>
            </a:r>
          </a:p>
        </p:txBody>
      </p:sp>
      <p:pic>
        <p:nvPicPr>
          <p:cNvPr id="9" name="Picture 8">
            <a:extLst>
              <a:ext uri="{FF2B5EF4-FFF2-40B4-BE49-F238E27FC236}">
                <a16:creationId xmlns:a16="http://schemas.microsoft.com/office/drawing/2014/main" id="{5A540960-63F9-5B10-B6C0-BABFC286733A}"/>
              </a:ext>
              <a:ext uri="{C183D7F6-B498-43B3-948B-1728B52AA6E4}">
                <adec:decorative xmlns:adec="http://schemas.microsoft.com/office/drawing/2017/decorative" val="1"/>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25400" y="2667000"/>
            <a:ext cx="1676400" cy="859035"/>
          </a:xfrm>
          <a:prstGeom prst="rect">
            <a:avLst/>
          </a:prstGeom>
        </p:spPr>
      </p:pic>
      <p:pic>
        <p:nvPicPr>
          <p:cNvPr id="11" name="Picture 10">
            <a:extLst>
              <a:ext uri="{FF2B5EF4-FFF2-40B4-BE49-F238E27FC236}">
                <a16:creationId xmlns:a16="http://schemas.microsoft.com/office/drawing/2014/main" id="{3FA62D9F-787B-6792-E702-E9960ECC2C51}"/>
              </a:ext>
              <a:ext uri="{C183D7F6-B498-43B3-948B-1728B52AA6E4}">
                <adec:decorative xmlns:adec="http://schemas.microsoft.com/office/drawing/2017/decorative" val="1"/>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0620100" y="1740331"/>
            <a:ext cx="1748906" cy="896189"/>
          </a:xfrm>
          <a:prstGeom prst="rect">
            <a:avLst/>
          </a:prstGeom>
        </p:spPr>
      </p:pic>
    </p:spTree>
    <p:extLst>
      <p:ext uri="{BB962C8B-B14F-4D97-AF65-F5344CB8AC3E}">
        <p14:creationId xmlns:p14="http://schemas.microsoft.com/office/powerpoint/2010/main" val="3025866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40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Genesis 3:11ff</a:t>
            </a:r>
            <a:r>
              <a:rPr lang="en-US" sz="4000" b="1">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 Sin Changes Everything, cont.</a:t>
            </a: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786606" y="838200"/>
            <a:ext cx="11582400" cy="70866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75390" rtl="0" eaLnBrk="1" fontAlgn="auto" latinLnBrk="0" hangingPunct="1">
              <a:lnSpc>
                <a:spcPct val="90000"/>
              </a:lnSpc>
              <a:spcBef>
                <a:spcPts val="1067"/>
              </a:spcBef>
              <a:spcAft>
                <a:spcPts val="0"/>
              </a:spcAft>
              <a:buClrTx/>
              <a:buSzTx/>
              <a:buNone/>
              <a:tabLst/>
              <a:defRPr/>
            </a:pPr>
            <a:endParaRPr lang="en-US" sz="3000" b="1">
              <a:solidFill>
                <a:sysClr val="windowText" lastClr="000000"/>
              </a:solidFill>
              <a:latin typeface="Calibri" panose="020F0502020204030204"/>
            </a:endParaRPr>
          </a:p>
        </p:txBody>
      </p:sp>
      <p:sp>
        <p:nvSpPr>
          <p:cNvPr id="5" name="TextBox 4">
            <a:extLst>
              <a:ext uri="{FF2B5EF4-FFF2-40B4-BE49-F238E27FC236}">
                <a16:creationId xmlns:a16="http://schemas.microsoft.com/office/drawing/2014/main" id="{6A9630F7-DA08-E80E-390B-30046B2BAAD2}"/>
              </a:ext>
            </a:extLst>
          </p:cNvPr>
          <p:cNvSpPr txBox="1"/>
          <p:nvPr/>
        </p:nvSpPr>
        <p:spPr>
          <a:xfrm>
            <a:off x="786606" y="838200"/>
            <a:ext cx="11582400" cy="7402026"/>
          </a:xfrm>
          <a:prstGeom prst="rect">
            <a:avLst/>
          </a:prstGeom>
          <a:noFill/>
        </p:spPr>
        <p:txBody>
          <a:bodyPr wrap="square" rtlCol="0">
            <a:spAutoFit/>
          </a:bodyPr>
          <a:lstStyle/>
          <a:p>
            <a:r>
              <a:rPr lang="en-US" sz="2800">
                <a:solidFill>
                  <a:srgbClr val="FF0000"/>
                </a:solidFill>
              </a:rPr>
              <a:t>He (God) said, “Who told you that you were naked? Have you eaten of the tree of which I commanded you not to eat?” </a:t>
            </a:r>
            <a:r>
              <a:rPr lang="en-US" sz="2800">
                <a:solidFill>
                  <a:schemeClr val="accent1"/>
                </a:solidFill>
              </a:rPr>
              <a:t>The man said, </a:t>
            </a:r>
            <a:r>
              <a:rPr lang="en-US" sz="2800" b="1">
                <a:solidFill>
                  <a:schemeClr val="accent1"/>
                </a:solidFill>
              </a:rPr>
              <a:t>“The woman whom you gave to be with me, she gave me fruit of the tree, and I ate.” </a:t>
            </a:r>
            <a:r>
              <a:rPr lang="en-US" sz="2800">
                <a:solidFill>
                  <a:schemeClr val="accent1"/>
                </a:solidFill>
              </a:rPr>
              <a:t>Then the LORD God said to the woman, </a:t>
            </a:r>
            <a:r>
              <a:rPr lang="en-US" sz="2800">
                <a:solidFill>
                  <a:srgbClr val="FF0000"/>
                </a:solidFill>
              </a:rPr>
              <a:t>“What is this that you have done?</a:t>
            </a:r>
            <a:r>
              <a:rPr lang="en-US" sz="2800">
                <a:solidFill>
                  <a:schemeClr val="accent1"/>
                </a:solidFill>
              </a:rPr>
              <a:t>” The woman said, “</a:t>
            </a:r>
            <a:r>
              <a:rPr lang="en-US" sz="2800" b="1">
                <a:solidFill>
                  <a:schemeClr val="accent1"/>
                </a:solidFill>
              </a:rPr>
              <a:t>The serpent deceived me, and I ate.”</a:t>
            </a:r>
          </a:p>
          <a:p>
            <a:r>
              <a:rPr lang="en-US" sz="2800">
                <a:solidFill>
                  <a:schemeClr val="accent1"/>
                </a:solidFill>
              </a:rPr>
              <a:t>The LORD God said to the serpent, </a:t>
            </a:r>
            <a:r>
              <a:rPr lang="en-US" sz="2800">
                <a:solidFill>
                  <a:srgbClr val="FF0000"/>
                </a:solidFill>
              </a:rPr>
              <a:t>“Because you have done this, cursed are you ...and dust you shall eat all the days of your life. </a:t>
            </a:r>
            <a:r>
              <a:rPr lang="en-US" sz="2800">
                <a:solidFill>
                  <a:schemeClr val="tx2"/>
                </a:solidFill>
              </a:rPr>
              <a:t>(v.15) </a:t>
            </a:r>
            <a:r>
              <a:rPr lang="en-US" sz="2800">
                <a:solidFill>
                  <a:srgbClr val="FF0000"/>
                </a:solidFill>
              </a:rPr>
              <a:t>I will put enmity between you and the woman, and between your offspring and her offspring;</a:t>
            </a:r>
          </a:p>
          <a:p>
            <a:r>
              <a:rPr lang="en-US" sz="2800" b="1" u="sng">
                <a:solidFill>
                  <a:srgbClr val="FF0000"/>
                </a:solidFill>
              </a:rPr>
              <a:t>He shall bruise your head, and you shall bruise his heel</a:t>
            </a:r>
            <a:r>
              <a:rPr lang="en-US" sz="2800">
                <a:solidFill>
                  <a:srgbClr val="FF0000"/>
                </a:solidFill>
              </a:rPr>
              <a:t>.”</a:t>
            </a:r>
            <a:r>
              <a:rPr lang="en-US" sz="2800" b="1">
                <a:solidFill>
                  <a:schemeClr val="accent1"/>
                </a:solidFill>
              </a:rPr>
              <a:t> (Messianic promise)</a:t>
            </a:r>
            <a:endParaRPr lang="en-US" sz="2800">
              <a:solidFill>
                <a:srgbClr val="FF0000"/>
              </a:solidFill>
            </a:endParaRPr>
          </a:p>
          <a:p>
            <a:r>
              <a:rPr lang="en-US" sz="2800">
                <a:solidFill>
                  <a:schemeClr val="accent1"/>
                </a:solidFill>
              </a:rPr>
              <a:t>(v.16) To the woman he said, </a:t>
            </a:r>
            <a:r>
              <a:rPr lang="en-US" sz="2800">
                <a:solidFill>
                  <a:srgbClr val="FF0000"/>
                </a:solidFill>
              </a:rPr>
              <a:t>“I will surely multiply your pain in childbearing; in pain you shall bring forth children</a:t>
            </a:r>
            <a:r>
              <a:rPr lang="en-US" sz="2800" b="1" u="sng">
                <a:solidFill>
                  <a:srgbClr val="FF0000"/>
                </a:solidFill>
              </a:rPr>
              <a:t>. Your desire shall be contrary to your husband, but he shall rule over you.”</a:t>
            </a:r>
          </a:p>
          <a:p>
            <a:r>
              <a:rPr lang="en-US" sz="2800">
                <a:solidFill>
                  <a:schemeClr val="accent1"/>
                </a:solidFill>
              </a:rPr>
              <a:t>(17-20) And to Adam he said, </a:t>
            </a:r>
            <a:r>
              <a:rPr lang="en-US" sz="2800">
                <a:solidFill>
                  <a:srgbClr val="FF0000"/>
                </a:solidFill>
              </a:rPr>
              <a:t>“Because you have listened to the voice of your wife and have eaten of the tree of which I commanded you, ‘You shall not eat of it,’ cursed is the ground because of you... till you return to the ground, for out of it you were taken; for you are dust, and to dust you shall return.”</a:t>
            </a:r>
          </a:p>
          <a:p>
            <a:r>
              <a:rPr lang="en-US" sz="2700" b="1">
                <a:solidFill>
                  <a:schemeClr val="accent1"/>
                </a:solidFill>
              </a:rPr>
              <a:t>The man called his wife’s name Eve, because she was the mother of all living.</a:t>
            </a:r>
          </a:p>
        </p:txBody>
      </p:sp>
      <p:pic>
        <p:nvPicPr>
          <p:cNvPr id="9" name="Picture 8">
            <a:extLst>
              <a:ext uri="{FF2B5EF4-FFF2-40B4-BE49-F238E27FC236}">
                <a16:creationId xmlns:a16="http://schemas.microsoft.com/office/drawing/2014/main" id="{5A540960-63F9-5B10-B6C0-BABFC286733A}"/>
              </a:ext>
              <a:ext uri="{C183D7F6-B498-43B3-948B-1728B52AA6E4}">
                <adec:decorative xmlns:adec="http://schemas.microsoft.com/office/drawing/2017/decorative" val="1"/>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625600" y="2740467"/>
            <a:ext cx="1676400" cy="859035"/>
          </a:xfrm>
          <a:prstGeom prst="rect">
            <a:avLst/>
          </a:prstGeom>
        </p:spPr>
      </p:pic>
      <p:pic>
        <p:nvPicPr>
          <p:cNvPr id="11" name="Picture 10">
            <a:extLst>
              <a:ext uri="{FF2B5EF4-FFF2-40B4-BE49-F238E27FC236}">
                <a16:creationId xmlns:a16="http://schemas.microsoft.com/office/drawing/2014/main" id="{3FA62D9F-787B-6792-E702-E9960ECC2C51}"/>
              </a:ext>
              <a:ext uri="{C183D7F6-B498-43B3-948B-1728B52AA6E4}">
                <adec:decorative xmlns:adec="http://schemas.microsoft.com/office/drawing/2017/decorative" val="1"/>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1255894" y="1524000"/>
            <a:ext cx="1748906" cy="896189"/>
          </a:xfrm>
          <a:prstGeom prst="rect">
            <a:avLst/>
          </a:prstGeom>
        </p:spPr>
      </p:pic>
      <p:grpSp>
        <p:nvGrpSpPr>
          <p:cNvPr id="12" name="Group 11">
            <a:extLst>
              <a:ext uri="{FF2B5EF4-FFF2-40B4-BE49-F238E27FC236}">
                <a16:creationId xmlns:a16="http://schemas.microsoft.com/office/drawing/2014/main" id="{DCA95BCD-8422-70BC-D76F-D74DFF28D96D}"/>
              </a:ext>
            </a:extLst>
          </p:cNvPr>
          <p:cNvGrpSpPr/>
          <p:nvPr/>
        </p:nvGrpSpPr>
        <p:grpSpPr>
          <a:xfrm>
            <a:off x="6577806" y="5612785"/>
            <a:ext cx="2391258" cy="2312016"/>
            <a:chOff x="5548071" y="5143972"/>
            <a:chExt cx="2391258" cy="2312016"/>
          </a:xfrm>
        </p:grpSpPr>
        <p:pic>
          <p:nvPicPr>
            <p:cNvPr id="13" name="Picture 12">
              <a:extLst>
                <a:ext uri="{FF2B5EF4-FFF2-40B4-BE49-F238E27FC236}">
                  <a16:creationId xmlns:a16="http://schemas.microsoft.com/office/drawing/2014/main" id="{DDC88E50-FBFB-B3FA-224E-34BC3B1777F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8071" y="5143972"/>
              <a:ext cx="2391258" cy="2312016"/>
            </a:xfrm>
            <a:prstGeom prst="rect">
              <a:avLst/>
            </a:prstGeom>
          </p:spPr>
        </p:pic>
        <p:sp>
          <p:nvSpPr>
            <p:cNvPr id="14" name="Explosion: 8 Points 13">
              <a:extLst>
                <a:ext uri="{FF2B5EF4-FFF2-40B4-BE49-F238E27FC236}">
                  <a16:creationId xmlns:a16="http://schemas.microsoft.com/office/drawing/2014/main" id="{FA48F9B3-17B4-BFED-742B-3F1CE10DAC5D}"/>
                </a:ext>
              </a:extLst>
            </p:cNvPr>
            <p:cNvSpPr/>
            <p:nvPr/>
          </p:nvSpPr>
          <p:spPr bwMode="auto">
            <a:xfrm>
              <a:off x="6215871" y="5285410"/>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5" name="Explosion: 8 Points 14">
              <a:extLst>
                <a:ext uri="{FF2B5EF4-FFF2-40B4-BE49-F238E27FC236}">
                  <a16:creationId xmlns:a16="http://schemas.microsoft.com/office/drawing/2014/main" id="{CE0C87B3-BFB8-CFB4-59BD-6BF153A6AC49}"/>
                </a:ext>
              </a:extLst>
            </p:cNvPr>
            <p:cNvSpPr/>
            <p:nvPr/>
          </p:nvSpPr>
          <p:spPr bwMode="auto">
            <a:xfrm>
              <a:off x="6182004" y="5861910"/>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6" name="Explosion: 8 Points 15">
              <a:extLst>
                <a:ext uri="{FF2B5EF4-FFF2-40B4-BE49-F238E27FC236}">
                  <a16:creationId xmlns:a16="http://schemas.microsoft.com/office/drawing/2014/main" id="{4627923C-56B5-BCDD-AF52-2A4262C02A09}"/>
                </a:ext>
              </a:extLst>
            </p:cNvPr>
            <p:cNvSpPr/>
            <p:nvPr/>
          </p:nvSpPr>
          <p:spPr bwMode="auto">
            <a:xfrm>
              <a:off x="6743700" y="6175638"/>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7" name="Explosion: 8 Points 16">
              <a:extLst>
                <a:ext uri="{FF2B5EF4-FFF2-40B4-BE49-F238E27FC236}">
                  <a16:creationId xmlns:a16="http://schemas.microsoft.com/office/drawing/2014/main" id="{52820261-1CCC-4315-5D7D-76950D861823}"/>
                </a:ext>
              </a:extLst>
            </p:cNvPr>
            <p:cNvSpPr/>
            <p:nvPr/>
          </p:nvSpPr>
          <p:spPr bwMode="auto">
            <a:xfrm>
              <a:off x="7188200" y="6862622"/>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sp>
        <p:nvSpPr>
          <p:cNvPr id="18" name="TextBox 17">
            <a:extLst>
              <a:ext uri="{FF2B5EF4-FFF2-40B4-BE49-F238E27FC236}">
                <a16:creationId xmlns:a16="http://schemas.microsoft.com/office/drawing/2014/main" id="{E7937AA5-7117-A931-E192-B2381A41FFFD}"/>
              </a:ext>
            </a:extLst>
          </p:cNvPr>
          <p:cNvSpPr txBox="1"/>
          <p:nvPr/>
        </p:nvSpPr>
        <p:spPr>
          <a:xfrm>
            <a:off x="781526" y="2863148"/>
            <a:ext cx="11582400" cy="1384995"/>
          </a:xfrm>
          <a:prstGeom prst="rect">
            <a:avLst/>
          </a:prstGeom>
          <a:solidFill>
            <a:srgbClr val="002060"/>
          </a:solidFill>
        </p:spPr>
        <p:txBody>
          <a:bodyPr wrap="square" rtlCol="0">
            <a:spAutoFit/>
          </a:bodyPr>
          <a:lstStyle/>
          <a:p>
            <a:r>
              <a:rPr lang="en-US" b="1">
                <a:solidFill>
                  <a:schemeClr val="bg1"/>
                </a:solidFill>
              </a:rPr>
              <a:t>“To ‘love and cherish’ has become to ‘desire and dominate.’”</a:t>
            </a:r>
            <a:r>
              <a:rPr lang="en-US" sz="2800">
                <a:solidFill>
                  <a:schemeClr val="bg1"/>
                </a:solidFill>
              </a:rPr>
              <a:t>- </a:t>
            </a:r>
            <a:r>
              <a:rPr lang="en-US" sz="2800" err="1">
                <a:solidFill>
                  <a:schemeClr val="bg1"/>
                </a:solidFill>
              </a:rPr>
              <a:t>Kidner</a:t>
            </a:r>
            <a:r>
              <a:rPr lang="en-US" sz="2800">
                <a:solidFill>
                  <a:schemeClr val="bg1"/>
                </a:solidFill>
              </a:rPr>
              <a:t>, Derek, </a:t>
            </a:r>
            <a:r>
              <a:rPr lang="en-US" sz="2800" i="1">
                <a:solidFill>
                  <a:schemeClr val="bg1"/>
                </a:solidFill>
              </a:rPr>
              <a:t>Genesis: An Introduction &amp; Commentary</a:t>
            </a:r>
          </a:p>
        </p:txBody>
      </p:sp>
    </p:spTree>
    <p:extLst>
      <p:ext uri="{BB962C8B-B14F-4D97-AF65-F5344CB8AC3E}">
        <p14:creationId xmlns:p14="http://schemas.microsoft.com/office/powerpoint/2010/main" val="1585793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40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Lessons from the Fall</a:t>
            </a:r>
            <a:endParaRPr lang="en-US" sz="4000" b="1">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786606" y="762000"/>
            <a:ext cx="11811794" cy="74676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000" b="1">
                <a:solidFill>
                  <a:sysClr val="windowText" lastClr="000000"/>
                </a:solidFill>
                <a:latin typeface="Calibri" panose="020F0502020204030204"/>
              </a:rPr>
              <a:t>Sinful disobedience to God ruined the paradise for the man &amp; women</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000" b="1">
                <a:solidFill>
                  <a:sysClr val="windowText" lastClr="000000"/>
                </a:solidFill>
                <a:latin typeface="Calibri" panose="020F0502020204030204"/>
              </a:rPr>
              <a:t>The fall brought many curses, and the dynamic of marriage has never been one of perfect harmony since.</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000" b="1">
                <a:solidFill>
                  <a:sysClr val="windowText" lastClr="000000"/>
                </a:solidFill>
                <a:latin typeface="Calibri" panose="020F0502020204030204"/>
              </a:rPr>
              <a:t>Our God-given gender differences can become a major source of marital disagreements rather that mutual help.</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000" b="1">
                <a:solidFill>
                  <a:sysClr val="windowText" lastClr="000000"/>
                </a:solidFill>
                <a:latin typeface="Calibri" panose="020F0502020204030204"/>
              </a:rPr>
              <a:t>In a sinful, broken world, authority is constantly abused. Genesis 3:16 says specifically that men will tend to dominate women unless they have the self control to avoid this selfish behavior.</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000" b="1">
                <a:solidFill>
                  <a:sysClr val="windowText" lastClr="000000"/>
                </a:solidFill>
                <a:latin typeface="Calibri" panose="020F0502020204030204"/>
              </a:rPr>
              <a:t>We are wired to desire close human relationships, but none will ever be perfect this side of eternity.</a:t>
            </a:r>
          </a:p>
          <a:p>
            <a:pPr lvl="0" fontAlgn="auto">
              <a:spcAft>
                <a:spcPts val="0"/>
              </a:spcAft>
              <a:buFont typeface="Wingdings" panose="05000000000000000000" pitchFamily="2" charset="2"/>
              <a:buChar char="Ø"/>
              <a:defRPr/>
            </a:pPr>
            <a:r>
              <a:rPr lang="en-US" sz="3000" b="1">
                <a:solidFill>
                  <a:sysClr val="windowText" lastClr="000000"/>
                </a:solidFill>
                <a:latin typeface="Calibri" panose="020F0502020204030204"/>
              </a:rPr>
              <a:t>This should cause us to extend gentleness &amp; tolerance toward ea. other</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000" b="1">
                <a:solidFill>
                  <a:sysClr val="windowText" lastClr="000000"/>
                </a:solidFill>
                <a:latin typeface="Calibri" panose="020F0502020204030204"/>
              </a:rPr>
              <a:t>“We must never be naïve enough to think of marriage as a safe harbor from the fall... the deepest struggles of life will occur in the most primary relationship affected by the fall: Marriage.” </a:t>
            </a:r>
            <a:r>
              <a:rPr lang="en-US" sz="2400">
                <a:solidFill>
                  <a:sysClr val="windowText" lastClr="000000"/>
                </a:solidFill>
                <a:latin typeface="Calibri" panose="020F0502020204030204"/>
              </a:rPr>
              <a:t>– Dan Allender and Tremper Longman III, </a:t>
            </a:r>
            <a:r>
              <a:rPr lang="en-US" sz="2400" i="1">
                <a:solidFill>
                  <a:sysClr val="windowText" lastClr="000000"/>
                </a:solidFill>
                <a:latin typeface="Calibri" panose="020F0502020204030204"/>
              </a:rPr>
              <a:t>Intimate Allies</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000" b="1">
                <a:solidFill>
                  <a:sysClr val="windowText" lastClr="000000"/>
                </a:solidFill>
                <a:latin typeface="Calibri" panose="020F0502020204030204"/>
              </a:rPr>
              <a:t>However, the roles &amp; basic natures of male &amp; female were unchanged.</a:t>
            </a:r>
          </a:p>
        </p:txBody>
      </p:sp>
    </p:spTree>
    <p:extLst>
      <p:ext uri="{BB962C8B-B14F-4D97-AF65-F5344CB8AC3E}">
        <p14:creationId xmlns:p14="http://schemas.microsoft.com/office/powerpoint/2010/main" val="660329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815066"/>
          </a:xfrm>
        </p:spPr>
        <p:txBody>
          <a:bodyPr/>
          <a:lstStyle/>
          <a:p>
            <a:pPr eaLnBrk="1" hangingPunct="1">
              <a:defRPr/>
            </a:pPr>
            <a:r>
              <a:rPr lang="en-US" sz="40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Becoming One Flesh Is Hard Work! </a:t>
            </a:r>
            <a:endParaRPr lang="en-US" sz="28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1143000"/>
            <a:ext cx="11811000" cy="69342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lvl="0" fontAlgn="auto">
              <a:spcAft>
                <a:spcPts val="0"/>
              </a:spcAft>
              <a:buFont typeface="Wingdings" panose="05000000000000000000" pitchFamily="2" charset="2"/>
              <a:buChar char="Ø"/>
              <a:defRPr/>
            </a:pPr>
            <a:r>
              <a:rPr lang="en-US" sz="3000" b="1">
                <a:solidFill>
                  <a:sysClr val="windowText" lastClr="000000"/>
                </a:solidFill>
                <a:latin typeface="Calibri" panose="020F0502020204030204"/>
              </a:rPr>
              <a:t>God provided the man a strong, complementary, counterpart helper, so that together as one flesh, they could become a complete whole.</a:t>
            </a:r>
          </a:p>
          <a:p>
            <a:pPr fontAlgn="auto">
              <a:spcAft>
                <a:spcPts val="0"/>
              </a:spcAft>
              <a:buFont typeface="Wingdings" panose="05000000000000000000" pitchFamily="2" charset="2"/>
              <a:buChar char="Ø"/>
              <a:defRPr/>
            </a:pPr>
            <a:r>
              <a:rPr lang="en-US" sz="3000" b="1">
                <a:solidFill>
                  <a:schemeClr val="accent6"/>
                </a:solidFill>
                <a:latin typeface="Calibri" panose="020F0502020204030204"/>
              </a:rPr>
              <a:t>In marriage, two must become one through </a:t>
            </a:r>
            <a:r>
              <a:rPr lang="en-US" sz="3600" b="1" u="sng">
                <a:solidFill>
                  <a:schemeClr val="accent6"/>
                </a:solidFill>
                <a:effectLst>
                  <a:outerShdw blurRad="38100" dist="38100" dir="2700000" algn="tl">
                    <a:srgbClr val="000000">
                      <a:alpha val="43137"/>
                    </a:srgbClr>
                  </a:outerShdw>
                </a:effectLst>
                <a:latin typeface="Calibri" panose="020F0502020204030204"/>
              </a:rPr>
              <a:t>deep character change </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000" b="1">
                <a:solidFill>
                  <a:schemeClr val="accent1"/>
                </a:solidFill>
                <a:latin typeface="Calibri" panose="020F0502020204030204"/>
              </a:rPr>
              <a:t>To fill the void in man, God fashioned the woman to be just what the man needed - </a:t>
            </a:r>
            <a:r>
              <a:rPr kumimoji="0" lang="en-US" sz="3000" b="1" i="0" u="none" strike="noStrike" kern="1200" cap="none" spc="0" normalizeH="0" noProof="0">
                <a:ln>
                  <a:noFill/>
                </a:ln>
                <a:solidFill>
                  <a:schemeClr val="accent1"/>
                </a:solidFill>
                <a:uLnTx/>
                <a:uFillTx/>
                <a:latin typeface="Calibri" panose="020F0502020204030204"/>
              </a:rPr>
              <a:t>not just a lover, </a:t>
            </a:r>
            <a:r>
              <a:rPr lang="en-US" sz="3000" b="1">
                <a:solidFill>
                  <a:schemeClr val="accent1"/>
                </a:solidFill>
                <a:latin typeface="Calibri" panose="020F0502020204030204"/>
              </a:rPr>
              <a:t>but a partner, a </a:t>
            </a:r>
            <a:r>
              <a:rPr kumimoji="0" lang="en-US" sz="3000" b="1" i="0" u="none" strike="noStrike" kern="1200" cap="none" spc="0" normalizeH="0" noProof="0">
                <a:ln>
                  <a:noFill/>
                </a:ln>
                <a:solidFill>
                  <a:schemeClr val="accent1"/>
                </a:solidFill>
                <a:uLnTx/>
                <a:uFillTx/>
                <a:latin typeface="Calibri" panose="020F0502020204030204"/>
              </a:rPr>
              <a:t>companion, </a:t>
            </a:r>
            <a:r>
              <a:rPr lang="en-US" sz="3600" b="1" u="sng">
                <a:solidFill>
                  <a:schemeClr val="accent6"/>
                </a:solidFill>
                <a:effectLst>
                  <a:outerShdw blurRad="38100" dist="38100" dir="2700000" algn="tl">
                    <a:srgbClr val="000000">
                      <a:alpha val="43137"/>
                    </a:srgbClr>
                  </a:outerShdw>
                </a:effectLst>
                <a:latin typeface="Calibri" panose="020F0502020204030204"/>
              </a:rPr>
              <a:t>a</a:t>
            </a:r>
            <a:r>
              <a:rPr kumimoji="0" lang="en-US" sz="3600" b="1" i="0" u="sng" strike="noStrike" kern="1200" cap="none" spc="0" normalizeH="0" noProof="0">
                <a:ln>
                  <a:noFill/>
                </a:ln>
                <a:solidFill>
                  <a:schemeClr val="accent6"/>
                </a:solidFill>
                <a:effectLst>
                  <a:outerShdw blurRad="38100" dist="38100" dir="2700000" algn="tl">
                    <a:srgbClr val="000000">
                      <a:alpha val="43137"/>
                    </a:srgbClr>
                  </a:outerShdw>
                </a:effectLst>
                <a:uLnTx/>
                <a:uFillTx/>
                <a:latin typeface="Calibri" panose="020F0502020204030204"/>
              </a:rPr>
              <a:t> friend!</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600" b="1">
                <a:solidFill>
                  <a:srgbClr val="FF0000"/>
                </a:solidFill>
                <a:latin typeface="Calibri" panose="020F0502020204030204"/>
              </a:rPr>
              <a:t>God’s plan for marriage is to produce </a:t>
            </a:r>
            <a:r>
              <a:rPr lang="en-US" sz="3600" b="1" u="sng">
                <a:solidFill>
                  <a:srgbClr val="FF0000"/>
                </a:solidFill>
                <a:effectLst>
                  <a:outerShdw blurRad="38100" dist="38100" dir="2700000" algn="tl">
                    <a:srgbClr val="000000">
                      <a:alpha val="43137"/>
                    </a:srgbClr>
                  </a:outerShdw>
                </a:effectLst>
                <a:latin typeface="Calibri" panose="020F0502020204030204"/>
              </a:rPr>
              <a:t>deep character change</a:t>
            </a:r>
            <a:r>
              <a:rPr lang="en-US" sz="3600" b="1">
                <a:solidFill>
                  <a:srgbClr val="FF0000"/>
                </a:solidFill>
                <a:effectLst>
                  <a:outerShdw blurRad="38100" dist="38100" dir="2700000" algn="tl">
                    <a:srgbClr val="000000">
                      <a:alpha val="43137"/>
                    </a:srgbClr>
                  </a:outerShdw>
                </a:effectLst>
                <a:latin typeface="Calibri" panose="020F0502020204030204"/>
              </a:rPr>
              <a:t> </a:t>
            </a:r>
            <a:r>
              <a:rPr lang="en-US" sz="3600" b="1">
                <a:solidFill>
                  <a:srgbClr val="FF0000"/>
                </a:solidFill>
                <a:latin typeface="Calibri" panose="020F0502020204030204"/>
              </a:rPr>
              <a:t>in us through </a:t>
            </a:r>
            <a:r>
              <a:rPr lang="en-US" sz="3600" b="1" u="sng">
                <a:solidFill>
                  <a:srgbClr val="FF0000"/>
                </a:solidFill>
                <a:effectLst>
                  <a:outerShdw blurRad="38100" dist="38100" dir="2700000" algn="tl">
                    <a:srgbClr val="000000">
                      <a:alpha val="43137"/>
                    </a:srgbClr>
                  </a:outerShdw>
                </a:effectLst>
                <a:latin typeface="Calibri" panose="020F0502020204030204"/>
              </a:rPr>
              <a:t>deep friendship.</a:t>
            </a:r>
            <a:endParaRPr lang="en-US" sz="3600" b="1" u="sng">
              <a:solidFill>
                <a:srgbClr val="7030A0"/>
              </a:solidFill>
              <a:effectLst>
                <a:outerShdw blurRad="38100" dist="38100" dir="2700000" algn="tl">
                  <a:srgbClr val="000000">
                    <a:alpha val="43137"/>
                  </a:srgbClr>
                </a:outerShdw>
              </a:effectLst>
              <a:latin typeface="Calibri" panose="020F0502020204030204"/>
            </a:endParaRP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kumimoji="0" lang="en-US" sz="3600" b="1" i="0" u="sng" strike="noStrike" kern="1200" cap="none" spc="0" normalizeH="0" noProof="0">
                <a:ln>
                  <a:noFill/>
                </a:ln>
                <a:solidFill>
                  <a:srgbClr val="7030A0"/>
                </a:solidFill>
                <a:effectLst>
                  <a:outerShdw blurRad="38100" dist="38100" dir="2700000" algn="tl">
                    <a:srgbClr val="000000">
                      <a:alpha val="43137"/>
                    </a:srgbClr>
                  </a:outerShdw>
                </a:effectLst>
                <a:uLnTx/>
                <a:uFillTx/>
                <a:latin typeface="Calibri" panose="020F0502020204030204"/>
              </a:rPr>
              <a:t>The person you marry must be your best friend!</a:t>
            </a:r>
          </a:p>
          <a:p>
            <a:pPr marL="0" lvl="0" indent="0" fontAlgn="auto">
              <a:spcAft>
                <a:spcPts val="0"/>
              </a:spcAft>
              <a:buNone/>
              <a:defRPr/>
            </a:pPr>
            <a:r>
              <a:rPr lang="en-US" sz="3200" b="1" i="1">
                <a:solidFill>
                  <a:srgbClr val="7030A0"/>
                </a:solidFill>
                <a:latin typeface="Arial" panose="020B0604020202020204" pitchFamily="34" charset="0"/>
                <a:cs typeface="Arial" panose="020B0604020202020204" pitchFamily="34" charset="0"/>
              </a:rPr>
              <a:t>“He is my lover and </a:t>
            </a:r>
            <a:r>
              <a:rPr lang="en-US" sz="3600" b="1" i="1" u="sng">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friend</a:t>
            </a:r>
            <a:r>
              <a:rPr lang="en-US" sz="3200" b="1" i="1">
                <a:solidFill>
                  <a:srgbClr val="7030A0"/>
                </a:solidFill>
                <a:latin typeface="Arial" panose="020B0604020202020204" pitchFamily="34" charset="0"/>
                <a:cs typeface="Arial" panose="020B0604020202020204" pitchFamily="34" charset="0"/>
              </a:rPr>
              <a:t>” </a:t>
            </a:r>
            <a:r>
              <a:rPr lang="en-US" sz="2800" b="1">
                <a:solidFill>
                  <a:srgbClr val="000000"/>
                </a:solidFill>
                <a:latin typeface="Arial" panose="020B0604020202020204" pitchFamily="34" charset="0"/>
                <a:cs typeface="Arial" panose="020B0604020202020204" pitchFamily="34" charset="0"/>
              </a:rPr>
              <a:t>(SoS 5:16, CEV)</a:t>
            </a:r>
          </a:p>
          <a:p>
            <a:pPr marL="0" lvl="0" indent="0" fontAlgn="auto">
              <a:spcAft>
                <a:spcPts val="0"/>
              </a:spcAft>
              <a:buNone/>
              <a:defRPr/>
            </a:pPr>
            <a:r>
              <a:rPr lang="en-US" sz="3200" b="1" i="1">
                <a:solidFill>
                  <a:srgbClr val="7030A0"/>
                </a:solidFill>
                <a:latin typeface="Arial" panose="020B0604020202020204" pitchFamily="34" charset="0"/>
                <a:cs typeface="Arial" panose="020B0604020202020204" pitchFamily="34" charset="0"/>
              </a:rPr>
              <a:t>“That </a:t>
            </a:r>
            <a:r>
              <a:rPr lang="en-US" sz="3200" b="1" i="1">
                <a:solidFill>
                  <a:schemeClr val="accent1"/>
                </a:solidFill>
                <a:latin typeface="Arial" panose="020B0604020202020204" pitchFamily="34" charset="0"/>
                <a:cs typeface="Arial" panose="020B0604020202020204" pitchFamily="34" charset="0"/>
              </a:rPr>
              <a:t>(adulterous woman) </a:t>
            </a:r>
            <a:r>
              <a:rPr lang="en-US" sz="3200" b="1" i="1" err="1">
                <a:solidFill>
                  <a:srgbClr val="7030A0"/>
                </a:solidFill>
                <a:latin typeface="Arial" panose="020B0604020202020204" pitchFamily="34" charset="0"/>
                <a:cs typeface="Arial" panose="020B0604020202020204" pitchFamily="34" charset="0"/>
              </a:rPr>
              <a:t>forsaketh</a:t>
            </a:r>
            <a:r>
              <a:rPr lang="en-US" sz="3200" b="1" i="1">
                <a:solidFill>
                  <a:srgbClr val="7030A0"/>
                </a:solidFill>
                <a:latin typeface="Arial" panose="020B0604020202020204" pitchFamily="34" charset="0"/>
                <a:cs typeface="Arial" panose="020B0604020202020204" pitchFamily="34" charset="0"/>
              </a:rPr>
              <a:t> the </a:t>
            </a:r>
            <a:r>
              <a:rPr lang="en-US" sz="3400" b="1" i="1" u="sng">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friend</a:t>
            </a:r>
            <a:r>
              <a:rPr lang="en-US" sz="3400" b="1" i="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i="1">
                <a:solidFill>
                  <a:srgbClr val="7030A0"/>
                </a:solidFill>
                <a:latin typeface="Arial" panose="020B0604020202020204" pitchFamily="34" charset="0"/>
                <a:cs typeface="Arial" panose="020B0604020202020204" pitchFamily="34" charset="0"/>
              </a:rPr>
              <a:t>of her youth, and </a:t>
            </a:r>
            <a:r>
              <a:rPr lang="en-US" sz="3200" b="1" i="1" err="1">
                <a:solidFill>
                  <a:srgbClr val="7030A0"/>
                </a:solidFill>
                <a:latin typeface="Arial" panose="020B0604020202020204" pitchFamily="34" charset="0"/>
                <a:cs typeface="Arial" panose="020B0604020202020204" pitchFamily="34" charset="0"/>
              </a:rPr>
              <a:t>forgetteth</a:t>
            </a:r>
            <a:r>
              <a:rPr lang="en-US" sz="3200" b="1" i="1">
                <a:solidFill>
                  <a:srgbClr val="7030A0"/>
                </a:solidFill>
                <a:latin typeface="Arial" panose="020B0604020202020204" pitchFamily="34" charset="0"/>
                <a:cs typeface="Arial" panose="020B0604020202020204" pitchFamily="34" charset="0"/>
              </a:rPr>
              <a:t> the covenant of her God” </a:t>
            </a:r>
            <a:r>
              <a:rPr lang="en-US" sz="2800" b="1">
                <a:solidFill>
                  <a:schemeClr val="accent1"/>
                </a:solidFill>
                <a:latin typeface="Arial" panose="020B0604020202020204" pitchFamily="34" charset="0"/>
                <a:cs typeface="Arial" panose="020B0604020202020204" pitchFamily="34" charset="0"/>
              </a:rPr>
              <a:t>(Prov. 2:17, ASV)</a:t>
            </a:r>
            <a:endParaRPr kumimoji="0" lang="en-US" sz="2800" b="1" i="0" u="none" strike="noStrike" kern="1200" cap="none" spc="0" normalizeH="0" noProof="0">
              <a:ln>
                <a:noFill/>
              </a:ln>
              <a:solidFill>
                <a:schemeClr val="accent1"/>
              </a:solidFill>
              <a:uLnTx/>
              <a:uFillTx/>
              <a:latin typeface="Calibri" panose="020F0502020204030204"/>
            </a:endParaRPr>
          </a:p>
          <a:p>
            <a:pPr marL="0" lvl="0" indent="0" algn="just" defTabSz="914400" eaLnBrk="0" hangingPunct="0">
              <a:lnSpc>
                <a:spcPct val="100000"/>
              </a:lnSpc>
              <a:spcBef>
                <a:spcPct val="0"/>
              </a:spcBef>
              <a:buNone/>
            </a:pPr>
            <a:r>
              <a:rPr lang="en-US" sz="3000" b="1">
                <a:solidFill>
                  <a:sysClr val="windowText" lastClr="000000"/>
                </a:solidFill>
                <a:latin typeface="Calibri" panose="020F0502020204030204"/>
              </a:rPr>
              <a:t> Heb. - ‘</a:t>
            </a:r>
            <a:r>
              <a:rPr lang="en-US" sz="3000" b="1" err="1">
                <a:solidFill>
                  <a:sysClr val="windowText" lastClr="000000"/>
                </a:solidFill>
                <a:latin typeface="Calibri" panose="020F0502020204030204"/>
              </a:rPr>
              <a:t>allup</a:t>
            </a:r>
            <a:r>
              <a:rPr lang="en-US" sz="3000" b="1">
                <a:solidFill>
                  <a:sysClr val="windowText" lastClr="000000"/>
                </a:solidFill>
                <a:latin typeface="Calibri" panose="020F0502020204030204"/>
              </a:rPr>
              <a:t>: friend,</a:t>
            </a:r>
            <a:r>
              <a:rPr lang="en-US" sz="2800">
                <a:solidFill>
                  <a:srgbClr val="001320"/>
                </a:solidFill>
                <a:latin typeface="Roboto" panose="02000000000000000000" pitchFamily="2" charset="0"/>
              </a:rPr>
              <a:t> </a:t>
            </a:r>
            <a:r>
              <a:rPr lang="en-US" sz="2800" b="1">
                <a:solidFill>
                  <a:srgbClr val="001320"/>
                </a:solidFill>
                <a:latin typeface="Roboto" panose="02000000000000000000" pitchFamily="2" charset="0"/>
              </a:rPr>
              <a:t>guide, close companion   </a:t>
            </a:r>
            <a:r>
              <a:rPr lang="en-US" sz="2800">
                <a:solidFill>
                  <a:srgbClr val="001320"/>
                </a:solidFill>
                <a:latin typeface="Roboto" panose="02000000000000000000" pitchFamily="2" charset="0"/>
              </a:rPr>
              <a:t>see also Prov. 16:28: </a:t>
            </a:r>
          </a:p>
          <a:p>
            <a:pPr marL="0" lvl="0" indent="0" defTabSz="914400" eaLnBrk="0" hangingPunct="0">
              <a:lnSpc>
                <a:spcPct val="100000"/>
              </a:lnSpc>
              <a:spcBef>
                <a:spcPct val="0"/>
              </a:spcBef>
              <a:buNone/>
            </a:pPr>
            <a:r>
              <a:rPr lang="en-US" sz="2800" i="1">
                <a:solidFill>
                  <a:srgbClr val="008AE6"/>
                </a:solidFill>
                <a:latin typeface="Roboto" panose="02000000000000000000" pitchFamily="2" charset="0"/>
              </a:rPr>
              <a:t>“A perverse person stirs up conflict, and a gossip separates </a:t>
            </a:r>
            <a:r>
              <a:rPr lang="en-US" sz="2800" i="1" u="sng">
                <a:solidFill>
                  <a:srgbClr val="008AE6"/>
                </a:solidFill>
                <a:latin typeface="Roboto" panose="02000000000000000000" pitchFamily="2" charset="0"/>
              </a:rPr>
              <a:t>close friends</a:t>
            </a:r>
            <a:r>
              <a:rPr lang="en-US" sz="2800" i="1">
                <a:solidFill>
                  <a:srgbClr val="008AE6"/>
                </a:solidFill>
                <a:latin typeface="Roboto" panose="02000000000000000000" pitchFamily="2" charset="0"/>
              </a:rPr>
              <a:t>.”</a:t>
            </a:r>
          </a:p>
          <a:p>
            <a:pPr marL="0" marR="0" lvl="0" indent="0" algn="l" defTabSz="975390" rtl="0" eaLnBrk="1" fontAlgn="auto" latinLnBrk="0" hangingPunct="1">
              <a:lnSpc>
                <a:spcPct val="90000"/>
              </a:lnSpc>
              <a:spcBef>
                <a:spcPts val="1067"/>
              </a:spcBef>
              <a:spcAft>
                <a:spcPts val="0"/>
              </a:spcAft>
              <a:buClrTx/>
              <a:buSzTx/>
              <a:buNone/>
              <a:tabLst/>
              <a:defRPr/>
            </a:pPr>
            <a:endParaRPr lang="en-US" sz="3000" b="1">
              <a:solidFill>
                <a:sysClr val="windowText" lastClr="000000"/>
              </a:solidFill>
              <a:latin typeface="Calibri" panose="020F0502020204030204"/>
            </a:endParaRPr>
          </a:p>
        </p:txBody>
      </p:sp>
    </p:spTree>
    <p:extLst>
      <p:ext uri="{BB962C8B-B14F-4D97-AF65-F5344CB8AC3E}">
        <p14:creationId xmlns:p14="http://schemas.microsoft.com/office/powerpoint/2010/main" val="2844197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480334"/>
            <a:ext cx="11430000" cy="3710666"/>
          </a:xfrm>
        </p:spPr>
        <p:txBody>
          <a:bodyPr/>
          <a:lstStyle/>
          <a:p>
            <a:pPr algn="l" eaLnBrk="1" hangingPunct="1">
              <a:defRPr/>
            </a:pPr>
            <a:r>
              <a:rPr lang="en-US" sz="28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It is typical for a single person to walk into a room and see a number of people of the opposite sex and immediately begin to screen them, not for companionship but for attractiveness. Let’s say three out of the ten look appealing. The next step is to approach those three to see what rapport there may be. If one of them will agree to go out on a date, and you get romantically involved, perhaps you’ll see if you can turn that person into a friend as well. </a:t>
            </a:r>
            <a:endParaRPr lang="en-US" sz="2000" b="1">
              <a:solidFill>
                <a:schemeClr val="tx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B6DFCDF-8CD2-FC2A-3A73-5B31E4BA33B7}"/>
              </a:ext>
            </a:extLst>
          </p:cNvPr>
          <p:cNvSpPr txBox="1"/>
          <p:nvPr/>
        </p:nvSpPr>
        <p:spPr>
          <a:xfrm>
            <a:off x="1031174" y="16329"/>
            <a:ext cx="10348026" cy="707886"/>
          </a:xfrm>
          <a:prstGeom prst="rect">
            <a:avLst/>
          </a:prstGeom>
          <a:noFill/>
        </p:spPr>
        <p:txBody>
          <a:bodyPr wrap="none" rtlCol="0">
            <a:spAutoFit/>
          </a:bodyPr>
          <a:lstStyle/>
          <a:p>
            <a:r>
              <a:rPr lang="en-US" sz="4000" b="1">
                <a:solidFill>
                  <a:srgbClr val="0070C0"/>
                </a:solidFill>
                <a:latin typeface="Calibri" panose="020F0502020204030204" pitchFamily="34" charset="0"/>
                <a:ea typeface="Calibri" panose="020F0502020204030204" pitchFamily="34" charset="0"/>
                <a:cs typeface="Calibri" panose="020F0502020204030204" pitchFamily="34" charset="0"/>
              </a:rPr>
              <a:t>The Problem of the “Modern” Dating Approach </a:t>
            </a:r>
          </a:p>
        </p:txBody>
      </p:sp>
      <p:sp>
        <p:nvSpPr>
          <p:cNvPr id="3" name="Rectangle 4">
            <a:extLst>
              <a:ext uri="{FF2B5EF4-FFF2-40B4-BE49-F238E27FC236}">
                <a16:creationId xmlns:a16="http://schemas.microsoft.com/office/drawing/2014/main" id="{AB241CA8-D3E2-007F-1338-65D316DF9C78}"/>
              </a:ext>
            </a:extLst>
          </p:cNvPr>
          <p:cNvSpPr txBox="1">
            <a:spLocks noChangeArrowheads="1"/>
          </p:cNvSpPr>
          <p:nvPr/>
        </p:nvSpPr>
        <p:spPr bwMode="auto">
          <a:xfrm>
            <a:off x="787400" y="3962400"/>
            <a:ext cx="114300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a:lstStyle>
          <a:p>
            <a:pPr algn="l" eaLnBrk="1" hangingPunct="1">
              <a:defRPr/>
            </a:pPr>
            <a:r>
              <a:rPr lang="en-US" sz="2800" b="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problem is many of your best prospects for friendship were likely among those you ruled out because they were too tall or too short, too fat or too skinny. We think of a prospective spouse as primarily a lover (or a provider), and if he or she can be a friend on top of that, well isn’t that nice</a:t>
            </a:r>
            <a:r>
              <a:rPr lang="en-US" sz="28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We should be going at it the other way around. Screen first for friendship. Look for someone who understands you better than you do yourself, who makes you a better person just by being around them. And then explore whether that friendship could become a romance and a marriage.</a:t>
            </a:r>
            <a:r>
              <a:rPr lang="en-US" sz="28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0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From </a:t>
            </a:r>
            <a:r>
              <a:rPr lang="en-US" sz="2000" b="1" i="1">
                <a:solidFill>
                  <a:schemeClr val="tx2"/>
                </a:solidFill>
                <a:latin typeface="Arial" panose="020B0604020202020204" pitchFamily="34" charset="0"/>
                <a:cs typeface="Arial" panose="020B0604020202020204" pitchFamily="34" charset="0"/>
              </a:rPr>
              <a:t>The Meaning of Marriage </a:t>
            </a:r>
            <a:r>
              <a:rPr lang="en-US" sz="2000" b="1">
                <a:solidFill>
                  <a:schemeClr val="tx2"/>
                </a:solidFill>
                <a:latin typeface="Arial" panose="020B0604020202020204" pitchFamily="34" charset="0"/>
                <a:cs typeface="Arial" panose="020B0604020202020204" pitchFamily="34" charset="0"/>
              </a:rPr>
              <a:t>by Tim and Kathy Keller</a:t>
            </a:r>
          </a:p>
        </p:txBody>
      </p:sp>
    </p:spTree>
    <p:extLst>
      <p:ext uri="{BB962C8B-B14F-4D97-AF65-F5344CB8AC3E}">
        <p14:creationId xmlns:p14="http://schemas.microsoft.com/office/powerpoint/2010/main" val="3082067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804523" y="304800"/>
            <a:ext cx="11430000" cy="6400800"/>
          </a:xfrm>
        </p:spPr>
        <p:txBody>
          <a:bodyPr>
            <a:noAutofit/>
          </a:bodyPr>
          <a:lstStyle/>
          <a:p>
            <a:pPr algn="l" eaLnBrk="1" hangingPunct="1">
              <a:defRPr/>
            </a:pPr>
            <a:r>
              <a:rPr lang="en-US" sz="27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a:t>
            </a:r>
            <a:r>
              <a:rPr lang="en-US" sz="2700" b="1">
                <a:solidFill>
                  <a:schemeClr val="tx2"/>
                </a:solidFill>
                <a:latin typeface="Arial" panose="020B0604020202020204" pitchFamily="34" charset="0"/>
                <a:cs typeface="Arial" panose="020B0604020202020204" pitchFamily="34" charset="0"/>
              </a:rPr>
              <a:t>It often happens that you have a good friend of the opposite sex with whom you share common commitments. You trust this person’s wisdom and you find you can open up and share many intimate things without fear. He or she understands you well and listens to you and gives you great advice. But the person doesn’t attract you romantically. Maybe he or she doesn’t have the body type that you find appealing. You feel no sexual chemistry at all. Then imagine that you meet someone else to whom you feel very attracted. This person has the physical and social attributes you have been looking for and is interested in you, too. So, you start seeing each other and you have a lot of fun together and things are moving along into more and more romantic intimacy. But if you are honest with yourself, this person you say you are falling in love with does not make nearly as good a friend as the one you already have, nor is that likely to change. </a:t>
            </a:r>
            <a:br>
              <a:rPr lang="en-US" sz="2700" b="1">
                <a:solidFill>
                  <a:srgbClr val="FF0000"/>
                </a:solidFill>
                <a:latin typeface="Arial" panose="020B0604020202020204" pitchFamily="34" charset="0"/>
                <a:cs typeface="Arial" panose="020B0604020202020204" pitchFamily="34" charset="0"/>
              </a:rPr>
            </a:br>
            <a:endParaRPr lang="en-US" sz="2000" b="1">
              <a:solidFill>
                <a:schemeClr val="tx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B6DFCDF-8CD2-FC2A-3A73-5B31E4BA33B7}"/>
              </a:ext>
            </a:extLst>
          </p:cNvPr>
          <p:cNvSpPr txBox="1"/>
          <p:nvPr/>
        </p:nvSpPr>
        <p:spPr>
          <a:xfrm>
            <a:off x="3911600" y="-76200"/>
            <a:ext cx="4260910" cy="646331"/>
          </a:xfrm>
          <a:prstGeom prst="rect">
            <a:avLst/>
          </a:prstGeom>
          <a:noFill/>
        </p:spPr>
        <p:txBody>
          <a:bodyPr wrap="none" rtlCol="0">
            <a:spAutoFit/>
          </a:bodyPr>
          <a:lstStyle/>
          <a:p>
            <a:r>
              <a:rPr lang="en-US" sz="3600" b="1">
                <a:solidFill>
                  <a:srgbClr val="0070C0"/>
                </a:solidFill>
                <a:latin typeface="Calibri" panose="020F0502020204030204" pitchFamily="34" charset="0"/>
                <a:ea typeface="Calibri" panose="020F0502020204030204" pitchFamily="34" charset="0"/>
                <a:cs typeface="Calibri" panose="020F0502020204030204" pitchFamily="34" charset="0"/>
              </a:rPr>
              <a:t>What Would You Do?</a:t>
            </a:r>
          </a:p>
        </p:txBody>
      </p:sp>
      <p:sp>
        <p:nvSpPr>
          <p:cNvPr id="3" name="TextBox 2">
            <a:extLst>
              <a:ext uri="{FF2B5EF4-FFF2-40B4-BE49-F238E27FC236}">
                <a16:creationId xmlns:a16="http://schemas.microsoft.com/office/drawing/2014/main" id="{B14E7A62-4361-85E7-AF64-234C27574EDB}"/>
              </a:ext>
            </a:extLst>
          </p:cNvPr>
          <p:cNvSpPr txBox="1"/>
          <p:nvPr/>
        </p:nvSpPr>
        <p:spPr>
          <a:xfrm>
            <a:off x="711200" y="6553200"/>
            <a:ext cx="11811000" cy="1754326"/>
          </a:xfrm>
          <a:prstGeom prst="rect">
            <a:avLst/>
          </a:prstGeom>
          <a:noFill/>
        </p:spPr>
        <p:txBody>
          <a:bodyPr wrap="square" rtlCol="0">
            <a:spAutoFit/>
          </a:bodyPr>
          <a:lstStyle/>
          <a:p>
            <a:r>
              <a:rPr kumimoji="0" lang="en-US" sz="2700" b="1" i="0" u="sng"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Cochin" charset="0"/>
              </a:rPr>
              <a:t>Your spouse has got to be your best friend </a:t>
            </a:r>
            <a:r>
              <a:rPr kumimoji="0" lang="en-US" sz="2700" b="1" i="0" u="none" strike="noStrike" kern="1200" cap="none" spc="0" normalizeH="0" baseline="0" noProof="0">
                <a:ln>
                  <a:noFill/>
                </a:ln>
                <a:solidFill>
                  <a:srgbClr val="0070C0"/>
                </a:solidFill>
                <a:effectLst/>
                <a:uLnTx/>
                <a:uFillTx/>
                <a:latin typeface="Arial" panose="020B0604020202020204" pitchFamily="34" charset="0"/>
                <a:cs typeface="Arial" panose="020B0604020202020204" pitchFamily="34" charset="0"/>
                <a:sym typeface="Cochin" charset="0"/>
              </a:rPr>
              <a:t>or be on the way to becoming your best friend, or you won’t have a strong, rich marriage that endures and that makes you both vastly better persons for having been in it.</a:t>
            </a:r>
            <a:r>
              <a:rPr kumimoji="0" lang="en-US" sz="2700" b="1" i="0" u="none" strike="noStrike" kern="1200" cap="none" spc="0" normalizeH="0" baseline="0" noProof="0">
                <a:ln>
                  <a:noFill/>
                </a:ln>
                <a:solidFill>
                  <a:srgbClr val="0070C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  </a:t>
            </a:r>
            <a:r>
              <a:rPr kumimoji="0" 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From </a:t>
            </a:r>
            <a:r>
              <a:rPr kumimoji="0" lang="en-US" sz="2000" b="1" i="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ochin" charset="0"/>
              </a:rPr>
              <a:t>The Meaning of Marriage </a:t>
            </a:r>
            <a:r>
              <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Cochin" charset="0"/>
              </a:rPr>
              <a:t>by Tim and Kathy Keller</a:t>
            </a:r>
            <a:endParaRPr lang="en-US"/>
          </a:p>
        </p:txBody>
      </p:sp>
      <p:sp>
        <p:nvSpPr>
          <p:cNvPr id="4" name="TextBox 3">
            <a:extLst>
              <a:ext uri="{FF2B5EF4-FFF2-40B4-BE49-F238E27FC236}">
                <a16:creationId xmlns:a16="http://schemas.microsoft.com/office/drawing/2014/main" id="{3CAA38B7-1031-D21A-D128-41382BDA7261}"/>
              </a:ext>
            </a:extLst>
          </p:cNvPr>
          <p:cNvSpPr txBox="1"/>
          <p:nvPr/>
        </p:nvSpPr>
        <p:spPr>
          <a:xfrm>
            <a:off x="687614" y="6172200"/>
            <a:ext cx="11811000" cy="507831"/>
          </a:xfrm>
          <a:prstGeom prst="rect">
            <a:avLst/>
          </a:prstGeom>
          <a:noFill/>
        </p:spPr>
        <p:txBody>
          <a:bodyPr wrap="square" rtlCol="0">
            <a:spAutoFit/>
          </a:bodyPr>
          <a:lstStyle/>
          <a:p>
            <a:r>
              <a:rPr kumimoji="0" lang="en-US" sz="27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sym typeface="Cochin" charset="0"/>
              </a:rPr>
              <a:t>You are in trouble!</a:t>
            </a:r>
            <a:endParaRPr lang="en-US"/>
          </a:p>
        </p:txBody>
      </p:sp>
    </p:spTree>
    <p:extLst>
      <p:ext uri="{BB962C8B-B14F-4D97-AF65-F5344CB8AC3E}">
        <p14:creationId xmlns:p14="http://schemas.microsoft.com/office/powerpoint/2010/main" val="1438320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F00D6F6-C3A2-0FBD-75B1-10A95D88309D}"/>
              </a:ext>
            </a:extLst>
          </p:cNvPr>
          <p:cNvSpPr txBox="1">
            <a:spLocks/>
          </p:cNvSpPr>
          <p:nvPr/>
        </p:nvSpPr>
        <p:spPr>
          <a:xfrm>
            <a:off x="330200" y="5257799"/>
            <a:ext cx="11582400" cy="33528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75390" rtl="0" eaLnBrk="1" fontAlgn="auto" latinLnBrk="0" hangingPunct="1">
              <a:lnSpc>
                <a:spcPct val="90000"/>
              </a:lnSpc>
              <a:spcBef>
                <a:spcPts val="1067"/>
              </a:spcBef>
              <a:spcAft>
                <a:spcPts val="0"/>
              </a:spcAft>
              <a:buClrTx/>
              <a:buSzTx/>
              <a:buNone/>
              <a:tabLst/>
              <a:defRPr/>
            </a:pPr>
            <a:endParaRPr lang="en-US" sz="3200" b="1">
              <a:solidFill>
                <a:sysClr val="windowText" lastClr="000000"/>
              </a:solidFill>
              <a:latin typeface="Calibri" panose="020F0502020204030204"/>
            </a:endParaRPr>
          </a:p>
        </p:txBody>
      </p:sp>
      <p:pic>
        <p:nvPicPr>
          <p:cNvPr id="11" name="Picture 10">
            <a:extLst>
              <a:ext uri="{FF2B5EF4-FFF2-40B4-BE49-F238E27FC236}">
                <a16:creationId xmlns:a16="http://schemas.microsoft.com/office/drawing/2014/main" id="{30A17B7F-1DBD-0E25-A90B-BC5F4EE305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6" y="0"/>
            <a:ext cx="13645326" cy="8130266"/>
          </a:xfrm>
          <a:prstGeom prst="rect">
            <a:avLst/>
          </a:prstGeom>
        </p:spPr>
      </p:pic>
    </p:spTree>
    <p:extLst>
      <p:ext uri="{BB962C8B-B14F-4D97-AF65-F5344CB8AC3E}">
        <p14:creationId xmlns:p14="http://schemas.microsoft.com/office/powerpoint/2010/main" val="3822111976"/>
      </p:ext>
    </p:extLst>
  </p:cSld>
  <p:clrMapOvr>
    <a:masterClrMapping/>
  </p:clrMapOvr>
  <p:transition/>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2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2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1851</Words>
  <Application>Microsoft Office PowerPoint</Application>
  <PresentationFormat>Custom</PresentationFormat>
  <Paragraphs>61</Paragraphs>
  <Slides>10</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Bradley Hand ITC</vt:lpstr>
      <vt:lpstr>Calibri</vt:lpstr>
      <vt:lpstr>Cochin</vt:lpstr>
      <vt:lpstr>Roboto</vt:lpstr>
      <vt:lpstr>Wingdings</vt:lpstr>
      <vt:lpstr>4_Office Theme</vt:lpstr>
      <vt:lpstr>1_Office Theme</vt:lpstr>
      <vt:lpstr>2_Office Theme</vt:lpstr>
      <vt:lpstr>Married: Growing &amp; Serving Together</vt:lpstr>
      <vt:lpstr>Genesis 3:1-6 Sin Changes Everything</vt:lpstr>
      <vt:lpstr>Genesis 3:11ff Sin Changes Everything, cont.</vt:lpstr>
      <vt:lpstr>Genesis 3:11ff Sin Changes Everything, cont.</vt:lpstr>
      <vt:lpstr>Lessons from the Fall</vt:lpstr>
      <vt:lpstr>Becoming One Flesh Is Hard Work! </vt:lpstr>
      <vt:lpstr>It is typical for a single person to walk into a room and see a number of people of the opposite sex and immediately begin to screen them, not for companionship but for attractiveness. Let’s say three out of the ten look appealing. The next step is to approach those three to see what rapport there may be. If one of them will agree to go out on a date, and you get romantically involved, perhaps you’ll see if you can turn that person into a friend as well. </vt:lpstr>
      <vt:lpstr>“It often happens that you have a good friend of the opposite sex with whom you share common commitments. You trust this person’s wisdom and you find you can open up and share many intimate things without fear. He or she understands you well and listens to you and gives you great advice. But the person doesn’t attract you romantically. Maybe he or she doesn’t have the body type that you find appealing. You feel no sexual chemistry at all. Then imagine that you meet someone else to whom you feel very attracted. This person has the physical and social attributes you have been looking for and is interested in you, too. So, you start seeing each other and you have a lot of fun together and things are moving along into more and more romantic intimacy. But if you are honest with yourself, this person you say you are falling in love with does not make nearly as good a friend as the one you already have, nor is that likely to change.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Leo Voegtli</dc:creator>
  <cp:keywords/>
  <dc:description/>
  <cp:lastModifiedBy>Daniel Roper</cp:lastModifiedBy>
  <cp:revision>1</cp:revision>
  <cp:lastPrinted>2023-04-12T22:20:59Z</cp:lastPrinted>
  <dcterms:modified xsi:type="dcterms:W3CDTF">2023-04-27T14:46:53Z</dcterms:modified>
</cp:coreProperties>
</file>